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rawing2.xml" ContentType="application/vnd.ms-office.drawingml.diagramDrawing+xml"/>
  <Override PartName="/ppt/theme/theme1.xml" ContentType="application/vnd.openxmlformats-officedocument.theme+xml"/>
  <Override PartName="/ppt/authors.xml" ContentType="application/vnd.ms-powerpoint.authors+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2.xml" ContentType="application/vnd.openxmlformats-officedocument.drawingml.diagramStyle+xml"/>
  <Override PartName="/ppt/diagrams/colors2.xml" ContentType="application/vnd.openxmlformats-officedocument.drawingml.diagramColors+xml"/>
  <Override PartName="/ppt/diagrams/quickStyle1.xml" ContentType="application/vnd.openxmlformats-officedocument.drawingml.diagram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diagrams/layout2.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15"/>
  </p:notesMasterIdLst>
  <p:handoutMasterIdLst>
    <p:handoutMasterId r:id="rId16"/>
  </p:handoutMasterIdLst>
  <p:sldIdLst>
    <p:sldId id="281" r:id="rId5"/>
    <p:sldId id="355" r:id="rId6"/>
    <p:sldId id="354" r:id="rId7"/>
    <p:sldId id="283" r:id="rId8"/>
    <p:sldId id="361" r:id="rId9"/>
    <p:sldId id="362" r:id="rId10"/>
    <p:sldId id="363" r:id="rId11"/>
    <p:sldId id="364" r:id="rId12"/>
    <p:sldId id="272" r:id="rId13"/>
    <p:sldId id="360"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60" userDrawn="1">
          <p15:clr>
            <a:srgbClr val="A4A3A4"/>
          </p15:clr>
        </p15:guide>
        <p15:guide id="2" pos="7392"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43" autoAdjust="0"/>
    <p:restoredTop sz="94660"/>
  </p:normalViewPr>
  <p:slideViewPr>
    <p:cSldViewPr snapToGrid="0">
      <p:cViewPr varScale="1">
        <p:scale>
          <a:sx n="107" d="100"/>
          <a:sy n="107" d="100"/>
        </p:scale>
        <p:origin x="918" y="108"/>
      </p:cViewPr>
      <p:guideLst>
        <p:guide pos="360"/>
        <p:guide pos="7392"/>
        <p:guide orient="horz" pos="2160"/>
      </p:guideLst>
    </p:cSldViewPr>
  </p:slideViewPr>
  <p:notesTextViewPr>
    <p:cViewPr>
      <p:scale>
        <a:sx n="1" d="1"/>
        <a:sy n="1" d="1"/>
      </p:scale>
      <p:origin x="0" y="0"/>
    </p:cViewPr>
  </p:notesTextViewPr>
  <p:sorterViewPr>
    <p:cViewPr>
      <p:scale>
        <a:sx n="100" d="100"/>
        <a:sy n="100" d="100"/>
      </p:scale>
      <p:origin x="0" y="-48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EF479E-9EFA-4F87-B8D6-A57939AF2843}" type="doc">
      <dgm:prSet loTypeId="urn:microsoft.com/office/officeart/2008/layout/LinedList" loCatId="list" qsTypeId="urn:microsoft.com/office/officeart/2005/8/quickstyle/simple5" qsCatId="simple" csTypeId="urn:microsoft.com/office/officeart/2005/8/colors/colorful5" csCatId="colorful"/>
      <dgm:spPr/>
      <dgm:t>
        <a:bodyPr/>
        <a:lstStyle/>
        <a:p>
          <a:endParaRPr lang="en-US"/>
        </a:p>
      </dgm:t>
    </dgm:pt>
    <dgm:pt modelId="{BE17BD7E-14E1-48AF-BDF3-A5C3DE1981BD}">
      <dgm:prSet/>
      <dgm:spPr/>
      <dgm:t>
        <a:bodyPr/>
        <a:lstStyle/>
        <a:p>
          <a:r>
            <a:rPr lang="en-US"/>
            <a:t>What distinguishes your business?</a:t>
          </a:r>
        </a:p>
      </dgm:t>
    </dgm:pt>
    <dgm:pt modelId="{97B708A2-0DCD-4129-8D2A-FDE8DD5F0EDA}" type="parTrans" cxnId="{FEC279C9-4F2D-401F-BE70-A5BF0B3892AD}">
      <dgm:prSet/>
      <dgm:spPr/>
      <dgm:t>
        <a:bodyPr/>
        <a:lstStyle/>
        <a:p>
          <a:endParaRPr lang="en-US"/>
        </a:p>
      </dgm:t>
    </dgm:pt>
    <dgm:pt modelId="{EA1AE1B6-876C-488B-93EA-691BED9477DE}" type="sibTrans" cxnId="{FEC279C9-4F2D-401F-BE70-A5BF0B3892AD}">
      <dgm:prSet/>
      <dgm:spPr/>
      <dgm:t>
        <a:bodyPr/>
        <a:lstStyle/>
        <a:p>
          <a:endParaRPr lang="en-US"/>
        </a:p>
      </dgm:t>
    </dgm:pt>
    <dgm:pt modelId="{CE665709-BC1F-4A51-BD04-DFCF2EA347A0}">
      <dgm:prSet/>
      <dgm:spPr/>
      <dgm:t>
        <a:bodyPr/>
        <a:lstStyle/>
        <a:p>
          <a:r>
            <a:rPr lang="en-US"/>
            <a:t>Are you the first to market?</a:t>
          </a:r>
        </a:p>
      </dgm:t>
    </dgm:pt>
    <dgm:pt modelId="{62BD9832-46B3-4E6A-BAB1-41554A422332}" type="parTrans" cxnId="{7BDED6A5-8A21-4430-B1FE-016EABCBC517}">
      <dgm:prSet/>
      <dgm:spPr/>
      <dgm:t>
        <a:bodyPr/>
        <a:lstStyle/>
        <a:p>
          <a:endParaRPr lang="en-US"/>
        </a:p>
      </dgm:t>
    </dgm:pt>
    <dgm:pt modelId="{39D73502-0C27-4753-BBAD-A675C1C8A8FD}" type="sibTrans" cxnId="{7BDED6A5-8A21-4430-B1FE-016EABCBC517}">
      <dgm:prSet/>
      <dgm:spPr/>
      <dgm:t>
        <a:bodyPr/>
        <a:lstStyle/>
        <a:p>
          <a:endParaRPr lang="en-US"/>
        </a:p>
      </dgm:t>
    </dgm:pt>
    <dgm:pt modelId="{9DD8E889-CA05-4DB4-A583-464CFCE45DEA}">
      <dgm:prSet/>
      <dgm:spPr/>
      <dgm:t>
        <a:bodyPr/>
        <a:lstStyle/>
        <a:p>
          <a:r>
            <a:rPr lang="en-US"/>
            <a:t>Can you do it faster?, better?, cheaper?</a:t>
          </a:r>
        </a:p>
      </dgm:t>
    </dgm:pt>
    <dgm:pt modelId="{1E55D39C-96B8-4C2C-A01E-A838CA4CA328}" type="parTrans" cxnId="{72188B39-0943-426A-80FE-197B8AE3541D}">
      <dgm:prSet/>
      <dgm:spPr/>
      <dgm:t>
        <a:bodyPr/>
        <a:lstStyle/>
        <a:p>
          <a:endParaRPr lang="en-US"/>
        </a:p>
      </dgm:t>
    </dgm:pt>
    <dgm:pt modelId="{EA34A933-55F6-4EC7-8D6D-D144B38D80D3}" type="sibTrans" cxnId="{72188B39-0943-426A-80FE-197B8AE3541D}">
      <dgm:prSet/>
      <dgm:spPr/>
      <dgm:t>
        <a:bodyPr/>
        <a:lstStyle/>
        <a:p>
          <a:endParaRPr lang="en-US"/>
        </a:p>
      </dgm:t>
    </dgm:pt>
    <dgm:pt modelId="{55C33BFC-FCAD-4C3C-ADB1-07E57599327B}">
      <dgm:prSet/>
      <dgm:spPr/>
      <dgm:t>
        <a:bodyPr/>
        <a:lstStyle/>
        <a:p>
          <a:r>
            <a:rPr lang="en-US"/>
            <a:t>Competitive advantage? </a:t>
          </a:r>
        </a:p>
      </dgm:t>
    </dgm:pt>
    <dgm:pt modelId="{2C271557-D33E-4368-8FA2-75627A4EED4E}" type="parTrans" cxnId="{CC395E9B-E634-4114-9791-192FDC4203A2}">
      <dgm:prSet/>
      <dgm:spPr/>
      <dgm:t>
        <a:bodyPr/>
        <a:lstStyle/>
        <a:p>
          <a:endParaRPr lang="en-US"/>
        </a:p>
      </dgm:t>
    </dgm:pt>
    <dgm:pt modelId="{276603E0-E155-4F44-97AB-58E382DDE999}" type="sibTrans" cxnId="{CC395E9B-E634-4114-9791-192FDC4203A2}">
      <dgm:prSet/>
      <dgm:spPr/>
      <dgm:t>
        <a:bodyPr/>
        <a:lstStyle/>
        <a:p>
          <a:endParaRPr lang="en-US"/>
        </a:p>
      </dgm:t>
    </dgm:pt>
    <dgm:pt modelId="{05F1AF97-ACA7-624A-8E0E-2A9F720BD101}" type="pres">
      <dgm:prSet presAssocID="{67EF479E-9EFA-4F87-B8D6-A57939AF2843}" presName="vert0" presStyleCnt="0">
        <dgm:presLayoutVars>
          <dgm:dir/>
          <dgm:animOne val="branch"/>
          <dgm:animLvl val="lvl"/>
        </dgm:presLayoutVars>
      </dgm:prSet>
      <dgm:spPr/>
    </dgm:pt>
    <dgm:pt modelId="{49F2BF02-D6C3-F545-B02B-14F5608F3780}" type="pres">
      <dgm:prSet presAssocID="{BE17BD7E-14E1-48AF-BDF3-A5C3DE1981BD}" presName="thickLine" presStyleLbl="alignNode1" presStyleIdx="0" presStyleCnt="4"/>
      <dgm:spPr/>
    </dgm:pt>
    <dgm:pt modelId="{7E58B5A2-C0FA-8840-9FBB-922C60263E61}" type="pres">
      <dgm:prSet presAssocID="{BE17BD7E-14E1-48AF-BDF3-A5C3DE1981BD}" presName="horz1" presStyleCnt="0"/>
      <dgm:spPr/>
    </dgm:pt>
    <dgm:pt modelId="{70351C16-AC5B-D146-A2A4-EE3C733272D5}" type="pres">
      <dgm:prSet presAssocID="{BE17BD7E-14E1-48AF-BDF3-A5C3DE1981BD}" presName="tx1" presStyleLbl="revTx" presStyleIdx="0" presStyleCnt="4"/>
      <dgm:spPr/>
    </dgm:pt>
    <dgm:pt modelId="{7EC2E492-BD4D-C341-A795-0BE1254146C0}" type="pres">
      <dgm:prSet presAssocID="{BE17BD7E-14E1-48AF-BDF3-A5C3DE1981BD}" presName="vert1" presStyleCnt="0"/>
      <dgm:spPr/>
    </dgm:pt>
    <dgm:pt modelId="{AD0A1844-7C1A-B44E-AFC6-167BEDC1F77C}" type="pres">
      <dgm:prSet presAssocID="{CE665709-BC1F-4A51-BD04-DFCF2EA347A0}" presName="thickLine" presStyleLbl="alignNode1" presStyleIdx="1" presStyleCnt="4"/>
      <dgm:spPr/>
    </dgm:pt>
    <dgm:pt modelId="{575E1669-F4F2-E444-AB36-5B343EDD39F3}" type="pres">
      <dgm:prSet presAssocID="{CE665709-BC1F-4A51-BD04-DFCF2EA347A0}" presName="horz1" presStyleCnt="0"/>
      <dgm:spPr/>
    </dgm:pt>
    <dgm:pt modelId="{431174CE-44FE-9B40-BEBB-36E6000EB3FA}" type="pres">
      <dgm:prSet presAssocID="{CE665709-BC1F-4A51-BD04-DFCF2EA347A0}" presName="tx1" presStyleLbl="revTx" presStyleIdx="1" presStyleCnt="4"/>
      <dgm:spPr/>
    </dgm:pt>
    <dgm:pt modelId="{0527E9C2-27B0-A745-82E0-85B25266ABAF}" type="pres">
      <dgm:prSet presAssocID="{CE665709-BC1F-4A51-BD04-DFCF2EA347A0}" presName="vert1" presStyleCnt="0"/>
      <dgm:spPr/>
    </dgm:pt>
    <dgm:pt modelId="{86DDEDAE-2CAD-9747-BE54-82A228D5933E}" type="pres">
      <dgm:prSet presAssocID="{9DD8E889-CA05-4DB4-A583-464CFCE45DEA}" presName="thickLine" presStyleLbl="alignNode1" presStyleIdx="2" presStyleCnt="4"/>
      <dgm:spPr/>
    </dgm:pt>
    <dgm:pt modelId="{9EECDE50-501F-194E-AA75-C1238D3E8555}" type="pres">
      <dgm:prSet presAssocID="{9DD8E889-CA05-4DB4-A583-464CFCE45DEA}" presName="horz1" presStyleCnt="0"/>
      <dgm:spPr/>
    </dgm:pt>
    <dgm:pt modelId="{C394E398-731F-0C4D-B313-D6A7F5DFA5D1}" type="pres">
      <dgm:prSet presAssocID="{9DD8E889-CA05-4DB4-A583-464CFCE45DEA}" presName="tx1" presStyleLbl="revTx" presStyleIdx="2" presStyleCnt="4"/>
      <dgm:spPr/>
    </dgm:pt>
    <dgm:pt modelId="{AC69012B-DCDE-D047-BED5-2C911FB5A4F0}" type="pres">
      <dgm:prSet presAssocID="{9DD8E889-CA05-4DB4-A583-464CFCE45DEA}" presName="vert1" presStyleCnt="0"/>
      <dgm:spPr/>
    </dgm:pt>
    <dgm:pt modelId="{0DBCBEEA-DE97-A944-A862-1D704C88430A}" type="pres">
      <dgm:prSet presAssocID="{55C33BFC-FCAD-4C3C-ADB1-07E57599327B}" presName="thickLine" presStyleLbl="alignNode1" presStyleIdx="3" presStyleCnt="4"/>
      <dgm:spPr/>
    </dgm:pt>
    <dgm:pt modelId="{7FC4E7C8-23F6-784C-AAB1-10D3D1238418}" type="pres">
      <dgm:prSet presAssocID="{55C33BFC-FCAD-4C3C-ADB1-07E57599327B}" presName="horz1" presStyleCnt="0"/>
      <dgm:spPr/>
    </dgm:pt>
    <dgm:pt modelId="{8A53C07B-B32C-1F4F-B85E-B0E6543E878D}" type="pres">
      <dgm:prSet presAssocID="{55C33BFC-FCAD-4C3C-ADB1-07E57599327B}" presName="tx1" presStyleLbl="revTx" presStyleIdx="3" presStyleCnt="4"/>
      <dgm:spPr/>
    </dgm:pt>
    <dgm:pt modelId="{B06D3268-B609-F846-82E0-4A8C88321B20}" type="pres">
      <dgm:prSet presAssocID="{55C33BFC-FCAD-4C3C-ADB1-07E57599327B}" presName="vert1" presStyleCnt="0"/>
      <dgm:spPr/>
    </dgm:pt>
  </dgm:ptLst>
  <dgm:cxnLst>
    <dgm:cxn modelId="{72188B39-0943-426A-80FE-197B8AE3541D}" srcId="{67EF479E-9EFA-4F87-B8D6-A57939AF2843}" destId="{9DD8E889-CA05-4DB4-A583-464CFCE45DEA}" srcOrd="2" destOrd="0" parTransId="{1E55D39C-96B8-4C2C-A01E-A838CA4CA328}" sibTransId="{EA34A933-55F6-4EC7-8D6D-D144B38D80D3}"/>
    <dgm:cxn modelId="{CC395E9B-E634-4114-9791-192FDC4203A2}" srcId="{67EF479E-9EFA-4F87-B8D6-A57939AF2843}" destId="{55C33BFC-FCAD-4C3C-ADB1-07E57599327B}" srcOrd="3" destOrd="0" parTransId="{2C271557-D33E-4368-8FA2-75627A4EED4E}" sibTransId="{276603E0-E155-4F44-97AB-58E382DDE999}"/>
    <dgm:cxn modelId="{7BDED6A5-8A21-4430-B1FE-016EABCBC517}" srcId="{67EF479E-9EFA-4F87-B8D6-A57939AF2843}" destId="{CE665709-BC1F-4A51-BD04-DFCF2EA347A0}" srcOrd="1" destOrd="0" parTransId="{62BD9832-46B3-4E6A-BAB1-41554A422332}" sibTransId="{39D73502-0C27-4753-BBAD-A675C1C8A8FD}"/>
    <dgm:cxn modelId="{0E4354BB-361C-8945-932D-9C212C6769B0}" type="presOf" srcId="{CE665709-BC1F-4A51-BD04-DFCF2EA347A0}" destId="{431174CE-44FE-9B40-BEBB-36E6000EB3FA}" srcOrd="0" destOrd="0" presId="urn:microsoft.com/office/officeart/2008/layout/LinedList"/>
    <dgm:cxn modelId="{45F94DBD-4D97-0B4B-8A8D-31E67AB6E990}" type="presOf" srcId="{9DD8E889-CA05-4DB4-A583-464CFCE45DEA}" destId="{C394E398-731F-0C4D-B313-D6A7F5DFA5D1}" srcOrd="0" destOrd="0" presId="urn:microsoft.com/office/officeart/2008/layout/LinedList"/>
    <dgm:cxn modelId="{FEC279C9-4F2D-401F-BE70-A5BF0B3892AD}" srcId="{67EF479E-9EFA-4F87-B8D6-A57939AF2843}" destId="{BE17BD7E-14E1-48AF-BDF3-A5C3DE1981BD}" srcOrd="0" destOrd="0" parTransId="{97B708A2-0DCD-4129-8D2A-FDE8DD5F0EDA}" sibTransId="{EA1AE1B6-876C-488B-93EA-691BED9477DE}"/>
    <dgm:cxn modelId="{7A3664E0-50BE-7E44-A3FB-ADB1CD114180}" type="presOf" srcId="{55C33BFC-FCAD-4C3C-ADB1-07E57599327B}" destId="{8A53C07B-B32C-1F4F-B85E-B0E6543E878D}" srcOrd="0" destOrd="0" presId="urn:microsoft.com/office/officeart/2008/layout/LinedList"/>
    <dgm:cxn modelId="{E094CFEB-41F0-7048-984F-BD25DE9397EB}" type="presOf" srcId="{67EF479E-9EFA-4F87-B8D6-A57939AF2843}" destId="{05F1AF97-ACA7-624A-8E0E-2A9F720BD101}" srcOrd="0" destOrd="0" presId="urn:microsoft.com/office/officeart/2008/layout/LinedList"/>
    <dgm:cxn modelId="{A082E5F6-9088-3942-98D0-F67B565AF786}" type="presOf" srcId="{BE17BD7E-14E1-48AF-BDF3-A5C3DE1981BD}" destId="{70351C16-AC5B-D146-A2A4-EE3C733272D5}" srcOrd="0" destOrd="0" presId="urn:microsoft.com/office/officeart/2008/layout/LinedList"/>
    <dgm:cxn modelId="{8AB6CB56-E8F0-CB4C-A166-BB640DC6C9BB}" type="presParOf" srcId="{05F1AF97-ACA7-624A-8E0E-2A9F720BD101}" destId="{49F2BF02-D6C3-F545-B02B-14F5608F3780}" srcOrd="0" destOrd="0" presId="urn:microsoft.com/office/officeart/2008/layout/LinedList"/>
    <dgm:cxn modelId="{384D3179-CEDC-A14B-9034-5DF0D40BCB30}" type="presParOf" srcId="{05F1AF97-ACA7-624A-8E0E-2A9F720BD101}" destId="{7E58B5A2-C0FA-8840-9FBB-922C60263E61}" srcOrd="1" destOrd="0" presId="urn:microsoft.com/office/officeart/2008/layout/LinedList"/>
    <dgm:cxn modelId="{BCBC16C8-BE0F-D647-A79A-5BF97B13D614}" type="presParOf" srcId="{7E58B5A2-C0FA-8840-9FBB-922C60263E61}" destId="{70351C16-AC5B-D146-A2A4-EE3C733272D5}" srcOrd="0" destOrd="0" presId="urn:microsoft.com/office/officeart/2008/layout/LinedList"/>
    <dgm:cxn modelId="{EB4C488B-31CE-9D4E-8F49-60A846CA56CE}" type="presParOf" srcId="{7E58B5A2-C0FA-8840-9FBB-922C60263E61}" destId="{7EC2E492-BD4D-C341-A795-0BE1254146C0}" srcOrd="1" destOrd="0" presId="urn:microsoft.com/office/officeart/2008/layout/LinedList"/>
    <dgm:cxn modelId="{E389BE78-8272-DC4B-BBAC-79E9B3440F84}" type="presParOf" srcId="{05F1AF97-ACA7-624A-8E0E-2A9F720BD101}" destId="{AD0A1844-7C1A-B44E-AFC6-167BEDC1F77C}" srcOrd="2" destOrd="0" presId="urn:microsoft.com/office/officeart/2008/layout/LinedList"/>
    <dgm:cxn modelId="{E7AB61C1-D92E-EC48-9C77-75F423D27793}" type="presParOf" srcId="{05F1AF97-ACA7-624A-8E0E-2A9F720BD101}" destId="{575E1669-F4F2-E444-AB36-5B343EDD39F3}" srcOrd="3" destOrd="0" presId="urn:microsoft.com/office/officeart/2008/layout/LinedList"/>
    <dgm:cxn modelId="{8B183668-BC23-8541-AA84-78BC1341AB5D}" type="presParOf" srcId="{575E1669-F4F2-E444-AB36-5B343EDD39F3}" destId="{431174CE-44FE-9B40-BEBB-36E6000EB3FA}" srcOrd="0" destOrd="0" presId="urn:microsoft.com/office/officeart/2008/layout/LinedList"/>
    <dgm:cxn modelId="{79FB0A7D-7376-DB4F-9A25-9728178EAC3E}" type="presParOf" srcId="{575E1669-F4F2-E444-AB36-5B343EDD39F3}" destId="{0527E9C2-27B0-A745-82E0-85B25266ABAF}" srcOrd="1" destOrd="0" presId="urn:microsoft.com/office/officeart/2008/layout/LinedList"/>
    <dgm:cxn modelId="{797F5E08-82E7-1749-BF0C-34D667794641}" type="presParOf" srcId="{05F1AF97-ACA7-624A-8E0E-2A9F720BD101}" destId="{86DDEDAE-2CAD-9747-BE54-82A228D5933E}" srcOrd="4" destOrd="0" presId="urn:microsoft.com/office/officeart/2008/layout/LinedList"/>
    <dgm:cxn modelId="{3DD7740F-B151-7845-9385-75BFC51349C8}" type="presParOf" srcId="{05F1AF97-ACA7-624A-8E0E-2A9F720BD101}" destId="{9EECDE50-501F-194E-AA75-C1238D3E8555}" srcOrd="5" destOrd="0" presId="urn:microsoft.com/office/officeart/2008/layout/LinedList"/>
    <dgm:cxn modelId="{A2529666-21DE-B944-9A36-FC7315E7CCAE}" type="presParOf" srcId="{9EECDE50-501F-194E-AA75-C1238D3E8555}" destId="{C394E398-731F-0C4D-B313-D6A7F5DFA5D1}" srcOrd="0" destOrd="0" presId="urn:microsoft.com/office/officeart/2008/layout/LinedList"/>
    <dgm:cxn modelId="{C6575749-08C1-8445-8A2B-101D52DD5A9F}" type="presParOf" srcId="{9EECDE50-501F-194E-AA75-C1238D3E8555}" destId="{AC69012B-DCDE-D047-BED5-2C911FB5A4F0}" srcOrd="1" destOrd="0" presId="urn:microsoft.com/office/officeart/2008/layout/LinedList"/>
    <dgm:cxn modelId="{881C2881-591A-5B45-B19C-15662DFFFEF5}" type="presParOf" srcId="{05F1AF97-ACA7-624A-8E0E-2A9F720BD101}" destId="{0DBCBEEA-DE97-A944-A862-1D704C88430A}" srcOrd="6" destOrd="0" presId="urn:microsoft.com/office/officeart/2008/layout/LinedList"/>
    <dgm:cxn modelId="{3D7043EA-8A9C-DB4E-96DE-667A6FD99502}" type="presParOf" srcId="{05F1AF97-ACA7-624A-8E0E-2A9F720BD101}" destId="{7FC4E7C8-23F6-784C-AAB1-10D3D1238418}" srcOrd="7" destOrd="0" presId="urn:microsoft.com/office/officeart/2008/layout/LinedList"/>
    <dgm:cxn modelId="{A9C52BD3-FBE2-594C-BCFC-667EFDCA8D9D}" type="presParOf" srcId="{7FC4E7C8-23F6-784C-AAB1-10D3D1238418}" destId="{8A53C07B-B32C-1F4F-B85E-B0E6543E878D}" srcOrd="0" destOrd="0" presId="urn:microsoft.com/office/officeart/2008/layout/LinedList"/>
    <dgm:cxn modelId="{B4BA265E-2FE0-454E-A95E-EC105C0F0ED7}" type="presParOf" srcId="{7FC4E7C8-23F6-784C-AAB1-10D3D1238418}" destId="{B06D3268-B609-F846-82E0-4A8C88321B2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a:lstStyle/>
        <a:p>
          <a:endParaRPr lang="en-US"/>
        </a:p>
      </dgm:t>
    </dgm:pt>
    <dgm:pt modelId="{4259F840-24E7-476F-9F30-482E46395856}">
      <dgm:prSet phldrT="[Text]"/>
      <dgm:spPr>
        <a:solidFill>
          <a:schemeClr val="accent1"/>
        </a:solidFill>
        <a:ln>
          <a:solidFill>
            <a:schemeClr val="accent1"/>
          </a:solidFill>
        </a:ln>
      </dgm:spPr>
      <dgm:t>
        <a:bodyPr/>
        <a:lstStyle/>
        <a:p>
          <a:r>
            <a:rPr lang="en-US" dirty="0"/>
            <a:t>Title</a:t>
          </a:r>
        </a:p>
      </dgm:t>
    </dgm:pt>
    <dgm:pt modelId="{FCE8068D-7E50-4749-A8D0-ADEDAC5637B3}" type="parTrans" cxnId="{42EE41D1-3C16-4937-BB38-B076896C09A0}">
      <dgm:prSet/>
      <dgm:spPr/>
      <dgm:t>
        <a:bodyPr/>
        <a:lstStyle/>
        <a:p>
          <a:endParaRPr lang="en-US"/>
        </a:p>
      </dgm:t>
    </dgm:pt>
    <dgm:pt modelId="{DCC444A4-F20A-48F5-A61E-47BFFF185A57}" type="sibTrans" cxnId="{42EE41D1-3C16-4937-BB38-B076896C09A0}">
      <dgm:prSet/>
      <dgm:spPr/>
      <dgm:t>
        <a:bodyPr/>
        <a:lstStyle/>
        <a:p>
          <a:endParaRPr lang="en-US"/>
        </a:p>
      </dgm:t>
    </dgm:pt>
    <dgm:pt modelId="{B54C8F6C-BE1E-4EAB-B7A0-48DE01FFAA36}">
      <dgm:prSet phldrT="[Text]"/>
      <dgm:spPr/>
      <dgm:t>
        <a:bodyPr/>
        <a:lstStyle/>
        <a:p>
          <a:r>
            <a:rPr lang="en-US" b="0" i="0" u="none" dirty="0"/>
            <a:t>To start a presentation, go to the Slide Show tab, and select From Beginning.</a:t>
          </a:r>
          <a:endParaRPr lang="en-US" dirty="0"/>
        </a:p>
      </dgm:t>
    </dgm:pt>
    <dgm:pt modelId="{8DE7CD45-B7C0-432E-B819-6A7D97E31315}" type="parTrans" cxnId="{770CA1CC-3DDD-451E-AE83-A71CA570260C}">
      <dgm:prSet/>
      <dgm:spPr/>
      <dgm:t>
        <a:bodyPr/>
        <a:lstStyle/>
        <a:p>
          <a:endParaRPr lang="en-US"/>
        </a:p>
      </dgm:t>
    </dgm:pt>
    <dgm:pt modelId="{C33B8BEF-A818-4A2F-A99A-E2B29895E184}" type="sibTrans" cxnId="{770CA1CC-3DDD-451E-AE83-A71CA570260C}">
      <dgm:prSet/>
      <dgm:spPr/>
      <dgm:t>
        <a:bodyPr/>
        <a:lstStyle/>
        <a:p>
          <a:endParaRPr lang="en-US"/>
        </a:p>
      </dgm:t>
    </dgm:pt>
    <dgm:pt modelId="{E4033A39-DCC4-4038-9562-AEDDBBB37A99}">
      <dgm:prSet phldrT="[Text]"/>
      <dgm:spPr>
        <a:solidFill>
          <a:schemeClr val="accent4"/>
        </a:solidFill>
        <a:ln>
          <a:solidFill>
            <a:schemeClr val="accent4"/>
          </a:solidFill>
        </a:ln>
      </dgm:spPr>
      <dgm:t>
        <a:bodyPr/>
        <a:lstStyle/>
        <a:p>
          <a:r>
            <a:rPr lang="en-US" dirty="0"/>
            <a:t>Title</a:t>
          </a:r>
        </a:p>
      </dgm:t>
    </dgm:pt>
    <dgm:pt modelId="{048EEAE6-78BA-4B00-B7BB-9C22DBB1E8F4}" type="parTrans" cxnId="{32EF2862-2950-4DF8-BEA8-CD19460CCA31}">
      <dgm:prSet/>
      <dgm:spPr/>
      <dgm:t>
        <a:bodyPr/>
        <a:lstStyle/>
        <a:p>
          <a:endParaRPr lang="en-US"/>
        </a:p>
      </dgm:t>
    </dgm:pt>
    <dgm:pt modelId="{80AB0E5B-0C58-465D-A545-5B21133D2849}" type="sibTrans" cxnId="{32EF2862-2950-4DF8-BEA8-CD19460CCA31}">
      <dgm:prSet/>
      <dgm:spPr/>
      <dgm:t>
        <a:bodyPr/>
        <a:lstStyle/>
        <a:p>
          <a:endParaRPr lang="en-US"/>
        </a:p>
      </dgm:t>
    </dgm:pt>
    <dgm:pt modelId="{A4C0B4E4-70AD-4901-9E3F-7EA25DD6DAA1}">
      <dgm:prSet phldrT="[Text]"/>
      <dgm:spPr/>
      <dgm:t>
        <a:bodyPr/>
        <a:lstStyle/>
        <a:p>
          <a:r>
            <a:rPr lang="en-US" b="0" i="0" u="none" dirty="0"/>
            <a:t>To display Presenter view, in Slide Show view, on the control bar at the bottom left select the three dots, and then Show Presenter View. </a:t>
          </a:r>
          <a:endParaRPr lang="en-US" dirty="0"/>
        </a:p>
      </dgm:t>
    </dgm:pt>
    <dgm:pt modelId="{701D9033-BAD3-4299-933F-A47AFDC2ECD0}" type="parTrans" cxnId="{5E74CB62-E52E-4CEE-8AA1-9812BFC0D67E}">
      <dgm:prSet/>
      <dgm:spPr/>
      <dgm:t>
        <a:bodyPr/>
        <a:lstStyle/>
        <a:p>
          <a:endParaRPr lang="en-US"/>
        </a:p>
      </dgm:t>
    </dgm:pt>
    <dgm:pt modelId="{657DB10D-2517-48AA-B970-6D815DBD4123}" type="sibTrans" cxnId="{5E74CB62-E52E-4CEE-8AA1-9812BFC0D67E}">
      <dgm:prSet/>
      <dgm:spPr/>
      <dgm:t>
        <a:bodyPr/>
        <a:lstStyle/>
        <a:p>
          <a:endParaRPr lang="en-US"/>
        </a:p>
      </dgm:t>
    </dgm:pt>
    <dgm:pt modelId="{87BF7896-20EA-4E8F-B6F4-A34EC5C9CB50}">
      <dgm:prSet phldrT="[Text]"/>
      <dgm:spPr>
        <a:solidFill>
          <a:schemeClr val="accent5"/>
        </a:solidFill>
        <a:ln>
          <a:solidFill>
            <a:schemeClr val="accent5"/>
          </a:solidFill>
        </a:ln>
      </dgm:spPr>
      <dgm:t>
        <a:bodyPr/>
        <a:lstStyle/>
        <a:p>
          <a:r>
            <a:rPr lang="en-US" dirty="0"/>
            <a:t>Title</a:t>
          </a:r>
        </a:p>
      </dgm:t>
    </dgm:pt>
    <dgm:pt modelId="{05E47BA5-F724-4AEE-9B5B-401F18E028E6}" type="parTrans" cxnId="{92330C11-C197-4512-BDA4-8D8A69AF7D1C}">
      <dgm:prSet/>
      <dgm:spPr/>
      <dgm:t>
        <a:bodyPr/>
        <a:lstStyle/>
        <a:p>
          <a:endParaRPr lang="en-US"/>
        </a:p>
      </dgm:t>
    </dgm:pt>
    <dgm:pt modelId="{D63CE73E-35DE-48C3-8753-7648BC953C0D}" type="sibTrans" cxnId="{92330C11-C197-4512-BDA4-8D8A69AF7D1C}">
      <dgm:prSet/>
      <dgm:spPr/>
      <dgm:t>
        <a:bodyPr/>
        <a:lstStyle/>
        <a:p>
          <a:endParaRPr lang="en-US"/>
        </a:p>
      </dgm:t>
    </dgm:pt>
    <dgm:pt modelId="{43CBB0A2-9D75-4264-8A30-3E8974B40658}">
      <dgm:prSet phldrT="[Text]"/>
      <dgm:spPr/>
      <dgm:t>
        <a:bodyPr/>
        <a:lstStyle/>
        <a:p>
          <a:r>
            <a:rPr lang="en-US" b="0" i="0" u="none" dirty="0"/>
            <a:t>During your presentation, the speaker notes are visible on your monitor, but aren't visible to the audience. </a:t>
          </a:r>
          <a:endParaRPr lang="en-US" dirty="0"/>
        </a:p>
      </dgm:t>
    </dgm:pt>
    <dgm:pt modelId="{F806E590-5F8E-48A1-96AC-9E738290D2ED}" type="parTrans" cxnId="{4D2DF581-8128-4440-9E51-29109DC6ED52}">
      <dgm:prSet/>
      <dgm:spPr/>
      <dgm:t>
        <a:bodyPr/>
        <a:lstStyle/>
        <a:p>
          <a:endParaRPr lang="en-US"/>
        </a:p>
      </dgm:t>
    </dgm:pt>
    <dgm:pt modelId="{20F77EFB-335C-4BC3-AD95-8421EDF343E6}" type="sibTrans" cxnId="{4D2DF581-8128-4440-9E51-29109DC6ED52}">
      <dgm:prSet/>
      <dgm:spPr/>
      <dgm:t>
        <a:bodyPr/>
        <a:lstStyle/>
        <a:p>
          <a:endParaRPr lang="en-US"/>
        </a:p>
      </dgm:t>
    </dgm:pt>
    <dgm:pt modelId="{660CF888-26B9-4DCA-B7E0-A150825288D0}">
      <dgm:prSet phldrT="[Text]"/>
      <dgm:spPr>
        <a:solidFill>
          <a:schemeClr val="accent6"/>
        </a:solidFill>
        <a:ln>
          <a:solidFill>
            <a:schemeClr val="accent6"/>
          </a:solidFill>
        </a:ln>
      </dgm:spPr>
      <dgm:t>
        <a:bodyPr/>
        <a:lstStyle/>
        <a:p>
          <a:r>
            <a:rPr lang="en-US" dirty="0"/>
            <a:t>Title</a:t>
          </a:r>
        </a:p>
      </dgm:t>
    </dgm:pt>
    <dgm:pt modelId="{C1C2508F-5620-49AF-BFC7-5EF96CC474E3}" type="parTrans" cxnId="{947C7663-DE86-43C7-B3C9-9F5928A23C68}">
      <dgm:prSet/>
      <dgm:spPr/>
      <dgm:t>
        <a:bodyPr/>
        <a:lstStyle/>
        <a:p>
          <a:endParaRPr lang="en-US"/>
        </a:p>
      </dgm:t>
    </dgm:pt>
    <dgm:pt modelId="{197B6A99-6CC2-49FD-8495-CB34839ABB2C}" type="sibTrans" cxnId="{947C7663-DE86-43C7-B3C9-9F5928A23C68}">
      <dgm:prSet/>
      <dgm:spPr/>
      <dgm:t>
        <a:bodyPr/>
        <a:lstStyle/>
        <a:p>
          <a:endParaRPr lang="en-US"/>
        </a:p>
      </dgm:t>
    </dgm:pt>
    <dgm:pt modelId="{BA1616FF-810F-45C9-9A2F-AC41CB3CC6BC}">
      <dgm:prSet phldrT="[Text]"/>
      <dgm:spPr/>
      <dgm:t>
        <a:bodyPr/>
        <a:lstStyle/>
        <a:p>
          <a:r>
            <a:rPr lang="en-US" b="0" i="0" u="none" dirty="0"/>
            <a:t>The Notes pane is a box that appears below each slide. Tap it to add notes. </a:t>
          </a:r>
          <a:endParaRPr lang="en-US" dirty="0"/>
        </a:p>
      </dgm:t>
    </dgm:pt>
    <dgm:pt modelId="{9544FBF8-477A-41E1-A1AC-3D721A7822EB}" type="parTrans" cxnId="{BA5CF126-908D-4215-B2E2-AF7012301DA0}">
      <dgm:prSet/>
      <dgm:spPr/>
      <dgm:t>
        <a:bodyPr/>
        <a:lstStyle/>
        <a:p>
          <a:endParaRPr lang="en-US"/>
        </a:p>
      </dgm:t>
    </dgm:pt>
    <dgm:pt modelId="{6F62B292-7542-4770-A5DA-AD6E93F9642D}" type="sibTrans" cxnId="{BA5CF126-908D-4215-B2E2-AF7012301DA0}">
      <dgm:prSet/>
      <dgm:spPr/>
      <dgm:t>
        <a:bodyPr/>
        <a:lstStyle/>
        <a:p>
          <a:endParaRPr lang="en-US"/>
        </a:p>
      </dgm:t>
    </dgm:pt>
    <dgm:pt modelId="{97DB74B5-36C1-4083-BE16-BE9779159093}">
      <dgm:prSet phldrT="[Text]"/>
      <dgm:spPr>
        <a:solidFill>
          <a:schemeClr val="accent6">
            <a:lumMod val="75000"/>
          </a:schemeClr>
        </a:solidFill>
      </dgm:spPr>
      <dgm:t>
        <a:bodyPr/>
        <a:lstStyle/>
        <a:p>
          <a:r>
            <a:rPr lang="en-US" dirty="0"/>
            <a:t>Title</a:t>
          </a:r>
        </a:p>
      </dgm:t>
    </dgm:pt>
    <dgm:pt modelId="{6C1A497B-059D-41D7-B22F-7BDC6CFD947A}" type="parTrans" cxnId="{97D15D88-2DC1-4956-9B64-C442B4AE1CB3}">
      <dgm:prSet/>
      <dgm:spPr/>
      <dgm:t>
        <a:bodyPr/>
        <a:lstStyle/>
        <a:p>
          <a:endParaRPr lang="en-US"/>
        </a:p>
      </dgm:t>
    </dgm:pt>
    <dgm:pt modelId="{F04D9720-1E1D-4133-9C2F-A9F070591B2B}" type="sibTrans" cxnId="{97D15D88-2DC1-4956-9B64-C442B4AE1CB3}">
      <dgm:prSet/>
      <dgm:spPr/>
      <dgm:t>
        <a:bodyPr/>
        <a:lstStyle/>
        <a:p>
          <a:endParaRPr lang="en-US"/>
        </a:p>
      </dgm:t>
    </dgm:pt>
    <dgm:pt modelId="{B059B0DE-AE0E-408C-98A7-05AB6DD73373}">
      <dgm:prSet phldrT="[Text]"/>
      <dgm:spPr/>
      <dgm:t>
        <a:bodyPr/>
        <a:lstStyle/>
        <a:p>
          <a:r>
            <a:rPr lang="en-US" b="0" i="0" u="none" dirty="0"/>
            <a:t>If you don’t see the Notes pane or it is completely minimized, click Notes on the task bar across the bottom of the PowerPoint window. </a:t>
          </a:r>
          <a:endParaRPr lang="en-US" dirty="0"/>
        </a:p>
      </dgm:t>
    </dgm:pt>
    <dgm:pt modelId="{727AA871-1A31-445C-A336-3204D36FAC47}" type="parTrans" cxnId="{4961C5D8-87CF-431D-8E8D-857C807E64B3}">
      <dgm:prSet/>
      <dgm:spPr/>
      <dgm:t>
        <a:bodyPr/>
        <a:lstStyle/>
        <a:p>
          <a:endParaRPr lang="en-US"/>
        </a:p>
      </dgm:t>
    </dgm:pt>
    <dgm:pt modelId="{EB87680C-8ED2-476E-AF1D-D26D672907E1}" type="sibTrans" cxnId="{4961C5D8-87CF-431D-8E8D-857C807E64B3}">
      <dgm:prSet/>
      <dgm:spPr/>
      <dgm:t>
        <a:bodyPr/>
        <a:lstStyle/>
        <a:p>
          <a:endParaRPr lang="en-US"/>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1"/>
          </a:solidFill>
          <a:prstDash val="dash"/>
          <a:miter lim="800000"/>
        </a:ln>
        <a:effectLst/>
      </dgm:spPr>
    </dgm:pt>
    <dgm:pt modelId="{049FDBD0-77FE-49D1-A275-A272C8C5E426}" type="pres">
      <dgm:prSet presAssocID="{4259F840-24E7-476F-9F30-482E46395856}" presName="ConnectLineEnd1" presStyleLbl="lnNode1" presStyleIdx="0" presStyleCnt="5"/>
      <dgm:spPr>
        <a:solidFill>
          <a:schemeClr val="accent1"/>
        </a:solidFill>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4"/>
          </a:solidFill>
          <a:prstDash val="dash"/>
          <a:miter lim="800000"/>
        </a:ln>
        <a:effectLst/>
      </dgm:spPr>
    </dgm:pt>
    <dgm:pt modelId="{4797FB61-2602-4A58-81E6-6F133DB1E419}" type="pres">
      <dgm:prSet presAssocID="{E4033A39-DCC4-4038-9562-AEDDBBB37A99}" presName="ConnectLineEnd1" presStyleLbl="lnNode1" presStyleIdx="1" presStyleCnt="5"/>
      <dgm:spPr>
        <a:solidFill>
          <a:schemeClr val="accent4"/>
        </a:solidFill>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5"/>
          </a:solidFill>
          <a:prstDash val="dash"/>
          <a:miter lim="800000"/>
        </a:ln>
        <a:effectLst/>
      </dgm:spPr>
    </dgm:pt>
    <dgm:pt modelId="{07CCF286-8B46-4A20-ACAC-84BA2D6EFBBC}" type="pres">
      <dgm:prSet presAssocID="{87BF7896-20EA-4E8F-B6F4-A34EC5C9CB50}" presName="ConnectLineEnd1" presStyleLbl="lnNode1" presStyleIdx="2" presStyleCnt="5"/>
      <dgm:spPr>
        <a:solidFill>
          <a:schemeClr val="accent5"/>
        </a:solidFill>
      </dgm:spPr>
    </dgm:pt>
    <dgm:pt modelId="{4624FC32-5405-42B1-B5CC-DF0659852A58}" type="pres">
      <dgm:prSet presAssocID="{87BF7896-20EA-4E8F-B6F4-A34EC5C9CB50}" presName="EmptyPane1" presStyleCnt="0"/>
      <dgm:spPr/>
    </dgm:pt>
    <dgm:pt modelId="{59F6C2B0-B773-4ADB-86AA-E3CF7680518A}" type="pres">
      <dgm:prSet presAssocID="{D63CE73E-35DE-48C3-8753-7648BC953C0D}" presName="spaceBetweenRectangles1" presStyleCnt="0"/>
      <dgm:spPr/>
    </dgm:pt>
    <dgm:pt modelId="{B0E1F84C-D563-44BC-8BD7-46D8F837902A}" type="pres">
      <dgm:prSet presAssocID="{660CF888-26B9-4DCA-B7E0-A150825288D0}" presName="composite1" presStyleCnt="0"/>
      <dgm:spPr/>
    </dgm:pt>
    <dgm:pt modelId="{AA687F1E-592A-4A16-9630-0E0C2D82BDEC}" type="pres">
      <dgm:prSet presAssocID="{660CF888-26B9-4DCA-B7E0-A150825288D0}" presName="parent1" presStyleLbl="alignNode1" presStyleIdx="3" presStyleCnt="5">
        <dgm:presLayoutVars>
          <dgm:chMax val="1"/>
          <dgm:chPref val="1"/>
          <dgm:bulletEnabled val="1"/>
        </dgm:presLayoutVars>
      </dgm:prSet>
      <dgm:spPr/>
    </dgm:pt>
    <dgm:pt modelId="{36210ACA-E081-40B5-87EC-500863B13ADD}" type="pres">
      <dgm:prSet presAssocID="{660CF888-26B9-4DCA-B7E0-A150825288D0}" presName="Childtext1" presStyleLbl="revTx" presStyleIdx="3" presStyleCnt="5">
        <dgm:presLayoutVars>
          <dgm:bulletEnabled val="1"/>
        </dgm:presLayoutVars>
      </dgm:prSet>
      <dgm:spPr/>
    </dgm:pt>
    <dgm:pt modelId="{EA3C7446-024E-4EEF-BED4-FFB1F2246CF3}" type="pres">
      <dgm:prSet presAssocID="{660CF888-26B9-4DCA-B7E0-A150825288D0}" presName="ConnectLine1" presStyleLbl="sibTrans1D1" presStyleIdx="3" presStyleCnt="5"/>
      <dgm:spPr>
        <a:noFill/>
        <a:ln w="6350" cap="flat" cmpd="sng" algn="ctr">
          <a:solidFill>
            <a:schemeClr val="accent6"/>
          </a:solidFill>
          <a:prstDash val="dash"/>
          <a:miter lim="800000"/>
        </a:ln>
        <a:effectLst/>
      </dgm:spPr>
    </dgm:pt>
    <dgm:pt modelId="{FDC60305-8FBB-44FD-9B53-CDBFE9F7FDD0}" type="pres">
      <dgm:prSet presAssocID="{660CF888-26B9-4DCA-B7E0-A150825288D0}" presName="ConnectLineEnd1" presStyleLbl="lnNode1" presStyleIdx="3" presStyleCnt="5"/>
      <dgm:spPr>
        <a:solidFill>
          <a:schemeClr val="accent6"/>
        </a:solidFill>
        <a:ln>
          <a:noFill/>
        </a:ln>
      </dgm:spPr>
    </dgm:pt>
    <dgm:pt modelId="{24F9A8F5-7105-4D28-A633-EB8EEF371211}" type="pres">
      <dgm:prSet presAssocID="{660CF888-26B9-4DCA-B7E0-A150825288D0}" presName="EmptyPane1" presStyleCnt="0"/>
      <dgm:spPr/>
    </dgm:pt>
    <dgm:pt modelId="{F1F5E13B-2672-4759-B561-13FA519AB496}" type="pres">
      <dgm:prSet presAssocID="{197B6A99-6CC2-49FD-8495-CB34839ABB2C}" presName="spaceBetweenRectangles1" presStyleCnt="0"/>
      <dgm:spPr/>
    </dgm:pt>
    <dgm:pt modelId="{03163906-36D6-4FB8-BB18-E04FA84A47A6}" type="pres">
      <dgm:prSet presAssocID="{97DB74B5-36C1-4083-BE16-BE9779159093}" presName="composite1" presStyleCnt="0"/>
      <dgm:spPr/>
    </dgm:pt>
    <dgm:pt modelId="{B54E50C8-30CD-4A49-B6D7-34D9AB2A3043}" type="pres">
      <dgm:prSet presAssocID="{97DB74B5-36C1-4083-BE16-BE9779159093}" presName="parent1" presStyleLbl="alignNode1" presStyleIdx="4" presStyleCnt="5">
        <dgm:presLayoutVars>
          <dgm:chMax val="1"/>
          <dgm:chPref val="1"/>
          <dgm:bulletEnabled val="1"/>
        </dgm:presLayoutVars>
      </dgm:prSet>
      <dgm:spPr/>
    </dgm:pt>
    <dgm:pt modelId="{9679B796-2B40-4D87-8578-52BF0C29AEB4}" type="pres">
      <dgm:prSet presAssocID="{97DB74B5-36C1-4083-BE16-BE9779159093}" presName="Childtext1" presStyleLbl="revTx" presStyleIdx="4" presStyleCnt="5">
        <dgm:presLayoutVars>
          <dgm:bulletEnabled val="1"/>
        </dgm:presLayoutVars>
      </dgm:prSet>
      <dgm:spPr/>
    </dgm:pt>
    <dgm:pt modelId="{894318B2-70C4-403D-BE3D-359CAB62002A}" type="pres">
      <dgm:prSet presAssocID="{97DB74B5-36C1-4083-BE16-BE9779159093}" presName="ConnectLine1" presStyleLbl="sibTrans1D1" presStyleIdx="4" presStyleCnt="5"/>
      <dgm:spPr>
        <a:noFill/>
        <a:ln w="6350" cap="flat" cmpd="sng" algn="ctr">
          <a:solidFill>
            <a:schemeClr val="accent6">
              <a:lumMod val="75000"/>
            </a:schemeClr>
          </a:solidFill>
          <a:prstDash val="dash"/>
          <a:miter lim="800000"/>
        </a:ln>
        <a:effectLst/>
      </dgm:spPr>
    </dgm:pt>
    <dgm:pt modelId="{C2518668-97A8-402E-BC0D-09AE8E2ABBE2}" type="pres">
      <dgm:prSet presAssocID="{97DB74B5-36C1-4083-BE16-BE9779159093}" presName="ConnectLineEnd1" presStyleLbl="lnNode1" presStyleIdx="4" presStyleCnt="5"/>
      <dgm:spPr>
        <a:solidFill>
          <a:schemeClr val="accent6">
            <a:lumMod val="75000"/>
          </a:schemeClr>
        </a:solidFill>
      </dgm:spPr>
    </dgm:pt>
    <dgm:pt modelId="{B8E1DD63-FDF0-4B15-85B7-2053E048AAC9}" type="pres">
      <dgm:prSet presAssocID="{97DB74B5-36C1-4083-BE16-BE9779159093}"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5D9B3125-79DF-4C1A-AB86-4D167E1ED6BC}" type="presOf" srcId="{B059B0DE-AE0E-408C-98A7-05AB6DD73373}" destId="{9679B796-2B40-4D87-8578-52BF0C29AEB4}" srcOrd="0" destOrd="0" presId="urn:microsoft.com/office/officeart/2016/7/layout/RoundedRectangleTimeline"/>
    <dgm:cxn modelId="{BA5CF126-908D-4215-B2E2-AF7012301DA0}" srcId="{660CF888-26B9-4DCA-B7E0-A150825288D0}" destId="{BA1616FF-810F-45C9-9A2F-AC41CB3CC6BC}" srcOrd="0" destOrd="0" parTransId="{9544FBF8-477A-41E1-A1AC-3D721A7822EB}" sibTransId="{6F62B292-7542-4770-A5DA-AD6E93F9642D}"/>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947C7663-DE86-43C7-B3C9-9F5928A23C68}" srcId="{E5B2E815-0D19-41DC-B01B-4D608769620A}" destId="{660CF888-26B9-4DCA-B7E0-A150825288D0}" srcOrd="3" destOrd="0" parTransId="{C1C2508F-5620-49AF-BFC7-5EF96CC474E3}" sibTransId="{197B6A99-6CC2-49FD-8495-CB34839ABB2C}"/>
    <dgm:cxn modelId="{B7BDCA73-65C2-4BF5-93F0-7A3D442F0CF3}" type="presOf" srcId="{BA1616FF-810F-45C9-9A2F-AC41CB3CC6BC}" destId="{36210ACA-E081-40B5-87EC-500863B13ADD}" srcOrd="0" destOrd="0" presId="urn:microsoft.com/office/officeart/2016/7/layout/RoundedRectangleTimeline"/>
    <dgm:cxn modelId="{465A5776-4A66-4B45-9D1D-8CF41D4CC45D}" type="presOf" srcId="{97DB74B5-36C1-4083-BE16-BE9779159093}" destId="{B54E50C8-30CD-4A49-B6D7-34D9AB2A3043}" srcOrd="0" destOrd="0" presId="urn:microsoft.com/office/officeart/2016/7/layout/RoundedRectangleTimeline"/>
    <dgm:cxn modelId="{4D2DF581-8128-4440-9E51-29109DC6ED52}" srcId="{87BF7896-20EA-4E8F-B6F4-A34EC5C9CB50}" destId="{43CBB0A2-9D75-4264-8A30-3E8974B40658}" srcOrd="0" destOrd="0" parTransId="{F806E590-5F8E-48A1-96AC-9E738290D2ED}" sibTransId="{20F77EFB-335C-4BC3-AD95-8421EDF343E6}"/>
    <dgm:cxn modelId="{97D15D88-2DC1-4956-9B64-C442B4AE1CB3}" srcId="{E5B2E815-0D19-41DC-B01B-4D608769620A}" destId="{97DB74B5-36C1-4083-BE16-BE9779159093}" srcOrd="4" destOrd="0" parTransId="{6C1A497B-059D-41D7-B22F-7BDC6CFD947A}" sibTransId="{F04D9720-1E1D-4133-9C2F-A9F070591B2B}"/>
    <dgm:cxn modelId="{CEC8B788-971E-422E-A8E4-A00BBB2E51D9}" type="presOf" srcId="{660CF888-26B9-4DCA-B7E0-A150825288D0}" destId="{AA687F1E-592A-4A16-9630-0E0C2D82BDEC}"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CAF19795-26FD-4CD9-8E3B-7E7899F5E3D0}" type="presOf" srcId="{4259F840-24E7-476F-9F30-482E46395856}" destId="{E088D226-49D7-4C30-90DC-CA1755D98829}" srcOrd="0" destOrd="0" presId="urn:microsoft.com/office/officeart/2016/7/layout/RoundedRectangleTimeline"/>
    <dgm:cxn modelId="{AC2FC1A2-CF44-4033-8AAE-31C98C976AAD}" type="presOf" srcId="{E4033A39-DCC4-4038-9562-AEDDBBB37A99}" destId="{539615E2-3277-4D8E-8484-FF5088C8BF01}" srcOrd="0" destOrd="0" presId="urn:microsoft.com/office/officeart/2016/7/layout/RoundedRectangleTimeline"/>
    <dgm:cxn modelId="{941106B6-136C-474C-97D6-48D5BA0F2412}" type="presOf" srcId="{A4C0B4E4-70AD-4901-9E3F-7EA25DD6DAA1}" destId="{FEBD3C2A-A340-470A-A475-AE614EA07678}" srcOrd="0" destOrd="0" presId="urn:microsoft.com/office/officeart/2016/7/layout/RoundedRectangleTimeline"/>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4961C5D8-87CF-431D-8E8D-857C807E64B3}" srcId="{97DB74B5-36C1-4083-BE16-BE9779159093}" destId="{B059B0DE-AE0E-408C-98A7-05AB6DD73373}" srcOrd="0" destOrd="0" parTransId="{727AA871-1A31-445C-A336-3204D36FAC47}" sibTransId="{EB87680C-8ED2-476E-AF1D-D26D672907E1}"/>
    <dgm:cxn modelId="{0CA390ED-20D0-4931-9ED2-39898E967B4E}" type="presOf" srcId="{43CBB0A2-9D75-4264-8A30-3E8974B40658}" destId="{80CDBBF8-C6B4-4166-87C1-DC9120CC7586}" srcOrd="0" destOrd="0" presId="urn:microsoft.com/office/officeart/2016/7/layout/RoundedRectangleTimeline"/>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EBC6C4B1-C34F-422A-A8DD-FC2F19BCEB5C}" type="presParOf" srcId="{196C9F68-3606-4282-A4C6-4485F1280B5F}" destId="{59F6C2B0-B773-4ADB-86AA-E3CF7680518A}" srcOrd="5" destOrd="0" presId="urn:microsoft.com/office/officeart/2016/7/layout/RoundedRectangleTimeline"/>
    <dgm:cxn modelId="{B44021F9-64F2-42AF-8887-CE643D474544}" type="presParOf" srcId="{196C9F68-3606-4282-A4C6-4485F1280B5F}" destId="{B0E1F84C-D563-44BC-8BD7-46D8F837902A}" srcOrd="6" destOrd="0" presId="urn:microsoft.com/office/officeart/2016/7/layout/RoundedRectangleTimeline"/>
    <dgm:cxn modelId="{FCA62D8C-0836-470B-887D-2F5190C1E251}" type="presParOf" srcId="{B0E1F84C-D563-44BC-8BD7-46D8F837902A}" destId="{AA687F1E-592A-4A16-9630-0E0C2D82BDEC}" srcOrd="0" destOrd="0" presId="urn:microsoft.com/office/officeart/2016/7/layout/RoundedRectangleTimeline"/>
    <dgm:cxn modelId="{4C911D76-BB97-4623-868F-355DF8DF2AAB}" type="presParOf" srcId="{B0E1F84C-D563-44BC-8BD7-46D8F837902A}" destId="{36210ACA-E081-40B5-87EC-500863B13ADD}" srcOrd="1" destOrd="0" presId="urn:microsoft.com/office/officeart/2016/7/layout/RoundedRectangleTimeline"/>
    <dgm:cxn modelId="{C8C41DEA-3865-4846-8FD4-E6DFCC957E91}" type="presParOf" srcId="{B0E1F84C-D563-44BC-8BD7-46D8F837902A}" destId="{EA3C7446-024E-4EEF-BED4-FFB1F2246CF3}" srcOrd="2" destOrd="0" presId="urn:microsoft.com/office/officeart/2016/7/layout/RoundedRectangleTimeline"/>
    <dgm:cxn modelId="{22828323-B902-4F1B-89BB-C3A7000232ED}" type="presParOf" srcId="{B0E1F84C-D563-44BC-8BD7-46D8F837902A}" destId="{FDC60305-8FBB-44FD-9B53-CDBFE9F7FDD0}" srcOrd="3" destOrd="0" presId="urn:microsoft.com/office/officeart/2016/7/layout/RoundedRectangleTimeline"/>
    <dgm:cxn modelId="{1F4954B3-28D9-4959-A137-A17D9A25E472}" type="presParOf" srcId="{B0E1F84C-D563-44BC-8BD7-46D8F837902A}" destId="{24F9A8F5-7105-4D28-A633-EB8EEF371211}" srcOrd="4" destOrd="0" presId="urn:microsoft.com/office/officeart/2016/7/layout/RoundedRectangleTimeline"/>
    <dgm:cxn modelId="{E5C70CFA-FDF3-429E-9DC4-FCC0A221C639}" type="presParOf" srcId="{196C9F68-3606-4282-A4C6-4485F1280B5F}" destId="{F1F5E13B-2672-4759-B561-13FA519AB496}" srcOrd="7" destOrd="0" presId="urn:microsoft.com/office/officeart/2016/7/layout/RoundedRectangleTimeline"/>
    <dgm:cxn modelId="{2E1BA3A4-18DB-49E6-9DF9-3510522C180C}" type="presParOf" srcId="{196C9F68-3606-4282-A4C6-4485F1280B5F}" destId="{03163906-36D6-4FB8-BB18-E04FA84A47A6}" srcOrd="8" destOrd="0" presId="urn:microsoft.com/office/officeart/2016/7/layout/RoundedRectangleTimeline"/>
    <dgm:cxn modelId="{6FDBCE34-B62A-4AB3-92F1-8B57B7B1B86B}" type="presParOf" srcId="{03163906-36D6-4FB8-BB18-E04FA84A47A6}" destId="{B54E50C8-30CD-4A49-B6D7-34D9AB2A3043}" srcOrd="0" destOrd="0" presId="urn:microsoft.com/office/officeart/2016/7/layout/RoundedRectangleTimeline"/>
    <dgm:cxn modelId="{33895046-1F00-4017-9E23-59160C869AAA}" type="presParOf" srcId="{03163906-36D6-4FB8-BB18-E04FA84A47A6}" destId="{9679B796-2B40-4D87-8578-52BF0C29AEB4}" srcOrd="1" destOrd="0" presId="urn:microsoft.com/office/officeart/2016/7/layout/RoundedRectangleTimeline"/>
    <dgm:cxn modelId="{12ECDFF8-EE38-4217-84A5-B6DB76365A88}" type="presParOf" srcId="{03163906-36D6-4FB8-BB18-E04FA84A47A6}" destId="{894318B2-70C4-403D-BE3D-359CAB62002A}" srcOrd="2" destOrd="0" presId="urn:microsoft.com/office/officeart/2016/7/layout/RoundedRectangleTimeline"/>
    <dgm:cxn modelId="{DB815251-1804-4927-8D3C-488788811B42}" type="presParOf" srcId="{03163906-36D6-4FB8-BB18-E04FA84A47A6}" destId="{C2518668-97A8-402E-BC0D-09AE8E2ABBE2}" srcOrd="3" destOrd="0" presId="urn:microsoft.com/office/officeart/2016/7/layout/RoundedRectangleTimeline"/>
    <dgm:cxn modelId="{E71AA971-1AAE-4077-BE68-1019D6BC222D}" type="presParOf" srcId="{03163906-36D6-4FB8-BB18-E04FA84A47A6}" destId="{B8E1DD63-FDF0-4B15-85B7-2053E048AAC9}"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BF02-D6C3-F545-B02B-14F5608F3780}">
      <dsp:nvSpPr>
        <dsp:cNvPr id="0" name=""/>
        <dsp:cNvSpPr/>
      </dsp:nvSpPr>
      <dsp:spPr>
        <a:xfrm>
          <a:off x="0" y="0"/>
          <a:ext cx="5993892"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0351C16-AC5B-D146-A2A4-EE3C733272D5}">
      <dsp:nvSpPr>
        <dsp:cNvPr id="0" name=""/>
        <dsp:cNvSpPr/>
      </dsp:nvSpPr>
      <dsp:spPr>
        <a:xfrm>
          <a:off x="0" y="0"/>
          <a:ext cx="5993892" cy="890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What distinguishes your business?</a:t>
          </a:r>
        </a:p>
      </dsp:txBody>
      <dsp:txXfrm>
        <a:off x="0" y="0"/>
        <a:ext cx="5993892" cy="890062"/>
      </dsp:txXfrm>
    </dsp:sp>
    <dsp:sp modelId="{AD0A1844-7C1A-B44E-AFC6-167BEDC1F77C}">
      <dsp:nvSpPr>
        <dsp:cNvPr id="0" name=""/>
        <dsp:cNvSpPr/>
      </dsp:nvSpPr>
      <dsp:spPr>
        <a:xfrm>
          <a:off x="0" y="890062"/>
          <a:ext cx="5993892" cy="0"/>
        </a:xfrm>
        <a:prstGeom prst="line">
          <a:avLst/>
        </a:prstGeom>
        <a:gradFill rotWithShape="0">
          <a:gsLst>
            <a:gs pos="0">
              <a:schemeClr val="accent5">
                <a:hueOff val="5803288"/>
                <a:satOff val="2564"/>
                <a:lumOff val="-2811"/>
                <a:alphaOff val="0"/>
                <a:satMod val="103000"/>
                <a:lumMod val="102000"/>
                <a:tint val="94000"/>
              </a:schemeClr>
            </a:gs>
            <a:gs pos="50000">
              <a:schemeClr val="accent5">
                <a:hueOff val="5803288"/>
                <a:satOff val="2564"/>
                <a:lumOff val="-2811"/>
                <a:alphaOff val="0"/>
                <a:satMod val="110000"/>
                <a:lumMod val="100000"/>
                <a:shade val="100000"/>
              </a:schemeClr>
            </a:gs>
            <a:gs pos="100000">
              <a:schemeClr val="accent5">
                <a:hueOff val="5803288"/>
                <a:satOff val="2564"/>
                <a:lumOff val="-2811"/>
                <a:alphaOff val="0"/>
                <a:lumMod val="99000"/>
                <a:satMod val="120000"/>
                <a:shade val="78000"/>
              </a:schemeClr>
            </a:gs>
          </a:gsLst>
          <a:lin ang="5400000" scaled="0"/>
        </a:gradFill>
        <a:ln w="6350" cap="flat" cmpd="sng" algn="ctr">
          <a:solidFill>
            <a:schemeClr val="accent5">
              <a:hueOff val="5803288"/>
              <a:satOff val="2564"/>
              <a:lumOff val="-281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31174CE-44FE-9B40-BEBB-36E6000EB3FA}">
      <dsp:nvSpPr>
        <dsp:cNvPr id="0" name=""/>
        <dsp:cNvSpPr/>
      </dsp:nvSpPr>
      <dsp:spPr>
        <a:xfrm>
          <a:off x="0" y="890062"/>
          <a:ext cx="5993892" cy="890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Are you the first to market?</a:t>
          </a:r>
        </a:p>
      </dsp:txBody>
      <dsp:txXfrm>
        <a:off x="0" y="890062"/>
        <a:ext cx="5993892" cy="890062"/>
      </dsp:txXfrm>
    </dsp:sp>
    <dsp:sp modelId="{86DDEDAE-2CAD-9747-BE54-82A228D5933E}">
      <dsp:nvSpPr>
        <dsp:cNvPr id="0" name=""/>
        <dsp:cNvSpPr/>
      </dsp:nvSpPr>
      <dsp:spPr>
        <a:xfrm>
          <a:off x="0" y="1780125"/>
          <a:ext cx="5993892" cy="0"/>
        </a:xfrm>
        <a:prstGeom prst="line">
          <a:avLst/>
        </a:prstGeom>
        <a:gradFill rotWithShape="0">
          <a:gsLst>
            <a:gs pos="0">
              <a:schemeClr val="accent5">
                <a:hueOff val="11606576"/>
                <a:satOff val="5128"/>
                <a:lumOff val="-5621"/>
                <a:alphaOff val="0"/>
                <a:satMod val="103000"/>
                <a:lumMod val="102000"/>
                <a:tint val="94000"/>
              </a:schemeClr>
            </a:gs>
            <a:gs pos="50000">
              <a:schemeClr val="accent5">
                <a:hueOff val="11606576"/>
                <a:satOff val="5128"/>
                <a:lumOff val="-5621"/>
                <a:alphaOff val="0"/>
                <a:satMod val="110000"/>
                <a:lumMod val="100000"/>
                <a:shade val="100000"/>
              </a:schemeClr>
            </a:gs>
            <a:gs pos="100000">
              <a:schemeClr val="accent5">
                <a:hueOff val="11606576"/>
                <a:satOff val="5128"/>
                <a:lumOff val="-5621"/>
                <a:alphaOff val="0"/>
                <a:lumMod val="99000"/>
                <a:satMod val="120000"/>
                <a:shade val="78000"/>
              </a:schemeClr>
            </a:gs>
          </a:gsLst>
          <a:lin ang="5400000" scaled="0"/>
        </a:gradFill>
        <a:ln w="6350" cap="flat" cmpd="sng" algn="ctr">
          <a:solidFill>
            <a:schemeClr val="accent5">
              <a:hueOff val="11606576"/>
              <a:satOff val="5128"/>
              <a:lumOff val="-562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394E398-731F-0C4D-B313-D6A7F5DFA5D1}">
      <dsp:nvSpPr>
        <dsp:cNvPr id="0" name=""/>
        <dsp:cNvSpPr/>
      </dsp:nvSpPr>
      <dsp:spPr>
        <a:xfrm>
          <a:off x="0" y="1780125"/>
          <a:ext cx="5993892" cy="890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Can you do it faster?, better?, cheaper?</a:t>
          </a:r>
        </a:p>
      </dsp:txBody>
      <dsp:txXfrm>
        <a:off x="0" y="1780125"/>
        <a:ext cx="5993892" cy="890062"/>
      </dsp:txXfrm>
    </dsp:sp>
    <dsp:sp modelId="{0DBCBEEA-DE97-A944-A862-1D704C88430A}">
      <dsp:nvSpPr>
        <dsp:cNvPr id="0" name=""/>
        <dsp:cNvSpPr/>
      </dsp:nvSpPr>
      <dsp:spPr>
        <a:xfrm>
          <a:off x="0" y="2670188"/>
          <a:ext cx="5993892" cy="0"/>
        </a:xfrm>
        <a:prstGeom prst="line">
          <a:avLst/>
        </a:prstGeom>
        <a:gradFill rotWithShape="0">
          <a:gsLst>
            <a:gs pos="0">
              <a:schemeClr val="accent5">
                <a:hueOff val="17409864"/>
                <a:satOff val="7692"/>
                <a:lumOff val="-8432"/>
                <a:alphaOff val="0"/>
                <a:satMod val="103000"/>
                <a:lumMod val="102000"/>
                <a:tint val="94000"/>
              </a:schemeClr>
            </a:gs>
            <a:gs pos="50000">
              <a:schemeClr val="accent5">
                <a:hueOff val="17409864"/>
                <a:satOff val="7692"/>
                <a:lumOff val="-8432"/>
                <a:alphaOff val="0"/>
                <a:satMod val="110000"/>
                <a:lumMod val="100000"/>
                <a:shade val="100000"/>
              </a:schemeClr>
            </a:gs>
            <a:gs pos="100000">
              <a:schemeClr val="accent5">
                <a:hueOff val="17409864"/>
                <a:satOff val="7692"/>
                <a:lumOff val="-8432"/>
                <a:alphaOff val="0"/>
                <a:lumMod val="99000"/>
                <a:satMod val="120000"/>
                <a:shade val="78000"/>
              </a:schemeClr>
            </a:gs>
          </a:gsLst>
          <a:lin ang="5400000" scaled="0"/>
        </a:gradFill>
        <a:ln w="6350" cap="flat" cmpd="sng" algn="ctr">
          <a:solidFill>
            <a:schemeClr val="accent5">
              <a:hueOff val="17409864"/>
              <a:satOff val="7692"/>
              <a:lumOff val="-843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A53C07B-B32C-1F4F-B85E-B0E6543E878D}">
      <dsp:nvSpPr>
        <dsp:cNvPr id="0" name=""/>
        <dsp:cNvSpPr/>
      </dsp:nvSpPr>
      <dsp:spPr>
        <a:xfrm>
          <a:off x="0" y="2670188"/>
          <a:ext cx="5993892" cy="890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Competitive advantage? </a:t>
          </a:r>
        </a:p>
      </dsp:txBody>
      <dsp:txXfrm>
        <a:off x="0" y="2670188"/>
        <a:ext cx="5993892" cy="8900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331019" y="1248365"/>
          <a:ext cx="435133" cy="1854606"/>
        </a:xfrm>
        <a:prstGeom prst="round2SameRect">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t>Title</a:t>
          </a:r>
        </a:p>
      </dsp:txBody>
      <dsp:txXfrm rot="5400000">
        <a:off x="642524" y="1979343"/>
        <a:ext cx="1833365" cy="392651"/>
      </dsp:txXfrm>
    </dsp:sp>
    <dsp:sp modelId="{45A02F84-C6CB-43F5-AEE4-3EA66C2BD25F}">
      <dsp:nvSpPr>
        <dsp:cNvPr id="0" name=""/>
        <dsp:cNvSpPr/>
      </dsp:nvSpPr>
      <dsp:spPr>
        <a:xfrm>
          <a:off x="3080" y="0"/>
          <a:ext cx="3091011"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b="0" i="0" u="none" kern="1200" dirty="0"/>
            <a:t>To start a presentation, go to the Slide Show tab, and select From Beginning.</a:t>
          </a:r>
          <a:endParaRPr lang="en-US" sz="1300" kern="1200" dirty="0"/>
        </a:p>
      </dsp:txBody>
      <dsp:txXfrm>
        <a:off x="3080" y="0"/>
        <a:ext cx="3091011" cy="1522968"/>
      </dsp:txXfrm>
    </dsp:sp>
    <dsp:sp modelId="{6BA46904-CB7C-4538-BD49-D3891EF19552}">
      <dsp:nvSpPr>
        <dsp:cNvPr id="0" name=""/>
        <dsp:cNvSpPr/>
      </dsp:nvSpPr>
      <dsp:spPr>
        <a:xfrm>
          <a:off x="1548586" y="1609995"/>
          <a:ext cx="0" cy="348107"/>
        </a:xfrm>
        <a:prstGeom prst="line">
          <a:avLst/>
        </a:prstGeom>
        <a:noFill/>
        <a:ln w="6350" cap="flat" cmpd="sng" algn="ctr">
          <a:solidFill>
            <a:schemeClr val="accent1"/>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05073" y="1522968"/>
          <a:ext cx="87026" cy="87026"/>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5889" y="1958102"/>
          <a:ext cx="1854606" cy="435133"/>
        </a:xfrm>
        <a:prstGeom prst="rect">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t>Title</a:t>
          </a:r>
        </a:p>
      </dsp:txBody>
      <dsp:txXfrm>
        <a:off x="2475889" y="1958102"/>
        <a:ext cx="1854606" cy="435133"/>
      </dsp:txXfrm>
    </dsp:sp>
    <dsp:sp modelId="{FEBD3C2A-A340-470A-A475-AE614EA07678}">
      <dsp:nvSpPr>
        <dsp:cNvPr id="0" name=""/>
        <dsp:cNvSpPr/>
      </dsp:nvSpPr>
      <dsp:spPr>
        <a:xfrm>
          <a:off x="1857687" y="2828369"/>
          <a:ext cx="3091011"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a:lnSpc>
              <a:spcPct val="90000"/>
            </a:lnSpc>
            <a:spcBef>
              <a:spcPct val="0"/>
            </a:spcBef>
            <a:spcAft>
              <a:spcPct val="35000"/>
            </a:spcAft>
            <a:buNone/>
          </a:pPr>
          <a:r>
            <a:rPr lang="en-US" sz="1300" b="0" i="0" u="none" kern="1200" dirty="0"/>
            <a:t>To display Presenter view, in Slide Show view, on the control bar at the bottom left select the three dots, and then Show Presenter View. </a:t>
          </a:r>
          <a:endParaRPr lang="en-US" sz="1300" kern="1200" dirty="0"/>
        </a:p>
      </dsp:txBody>
      <dsp:txXfrm>
        <a:off x="1857687" y="2828369"/>
        <a:ext cx="3091011" cy="1522968"/>
      </dsp:txXfrm>
    </dsp:sp>
    <dsp:sp modelId="{080474C8-0FEA-4FD1-97F1-0978CFB4A37F}">
      <dsp:nvSpPr>
        <dsp:cNvPr id="0" name=""/>
        <dsp:cNvSpPr/>
      </dsp:nvSpPr>
      <dsp:spPr>
        <a:xfrm>
          <a:off x="3403193" y="2393235"/>
          <a:ext cx="0" cy="348107"/>
        </a:xfrm>
        <a:prstGeom prst="line">
          <a:avLst/>
        </a:prstGeom>
        <a:noFill/>
        <a:ln w="6350" cap="flat" cmpd="sng" algn="ctr">
          <a:solidFill>
            <a:schemeClr val="accent4"/>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59679" y="2741342"/>
          <a:ext cx="87026" cy="87026"/>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30496" y="1958102"/>
          <a:ext cx="1854606" cy="435133"/>
        </a:xfrm>
        <a:prstGeom prst="rect">
          <a:avLst/>
        </a:prstGeom>
        <a:solidFill>
          <a:schemeClr val="accent5"/>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t>Title</a:t>
          </a:r>
        </a:p>
      </dsp:txBody>
      <dsp:txXfrm>
        <a:off x="4330496" y="1958102"/>
        <a:ext cx="1854606" cy="435133"/>
      </dsp:txXfrm>
    </dsp:sp>
    <dsp:sp modelId="{80CDBBF8-C6B4-4166-87C1-DC9120CC7586}">
      <dsp:nvSpPr>
        <dsp:cNvPr id="0" name=""/>
        <dsp:cNvSpPr/>
      </dsp:nvSpPr>
      <dsp:spPr>
        <a:xfrm>
          <a:off x="3712294" y="0"/>
          <a:ext cx="3091011"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b="0" i="0" u="none" kern="1200" dirty="0"/>
            <a:t>During your presentation, the speaker notes are visible on your monitor, but aren't visible to the audience. </a:t>
          </a:r>
          <a:endParaRPr lang="en-US" sz="1300" kern="1200" dirty="0"/>
        </a:p>
      </dsp:txBody>
      <dsp:txXfrm>
        <a:off x="3712294" y="0"/>
        <a:ext cx="3091011" cy="1522968"/>
      </dsp:txXfrm>
    </dsp:sp>
    <dsp:sp modelId="{89759DE5-9F8A-470E-A6D8-F13BB4DEE93D}">
      <dsp:nvSpPr>
        <dsp:cNvPr id="0" name=""/>
        <dsp:cNvSpPr/>
      </dsp:nvSpPr>
      <dsp:spPr>
        <a:xfrm>
          <a:off x="5257799" y="1609995"/>
          <a:ext cx="0" cy="348107"/>
        </a:xfrm>
        <a:prstGeom prst="line">
          <a:avLst/>
        </a:prstGeom>
        <a:noFill/>
        <a:ln w="6350" cap="flat" cmpd="sng" algn="ctr">
          <a:solidFill>
            <a:schemeClr val="accent5"/>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14286" y="1522968"/>
          <a:ext cx="87026" cy="87026"/>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687F1E-592A-4A16-9630-0E0C2D82BDEC}">
      <dsp:nvSpPr>
        <dsp:cNvPr id="0" name=""/>
        <dsp:cNvSpPr/>
      </dsp:nvSpPr>
      <dsp:spPr>
        <a:xfrm>
          <a:off x="6185103" y="1958102"/>
          <a:ext cx="1854606" cy="435133"/>
        </a:xfrm>
        <a:prstGeom prst="rect">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t>Title</a:t>
          </a:r>
        </a:p>
      </dsp:txBody>
      <dsp:txXfrm>
        <a:off x="6185103" y="1958102"/>
        <a:ext cx="1854606" cy="435133"/>
      </dsp:txXfrm>
    </dsp:sp>
    <dsp:sp modelId="{36210ACA-E081-40B5-87EC-500863B13ADD}">
      <dsp:nvSpPr>
        <dsp:cNvPr id="0" name=""/>
        <dsp:cNvSpPr/>
      </dsp:nvSpPr>
      <dsp:spPr>
        <a:xfrm>
          <a:off x="5566901" y="2828369"/>
          <a:ext cx="3091011"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a:lnSpc>
              <a:spcPct val="90000"/>
            </a:lnSpc>
            <a:spcBef>
              <a:spcPct val="0"/>
            </a:spcBef>
            <a:spcAft>
              <a:spcPct val="35000"/>
            </a:spcAft>
            <a:buNone/>
          </a:pPr>
          <a:r>
            <a:rPr lang="en-US" sz="1300" b="0" i="0" u="none" kern="1200" dirty="0"/>
            <a:t>The Notes pane is a box that appears below each slide. Tap it to add notes. </a:t>
          </a:r>
          <a:endParaRPr lang="en-US" sz="1300" kern="1200" dirty="0"/>
        </a:p>
      </dsp:txBody>
      <dsp:txXfrm>
        <a:off x="5566901" y="2828369"/>
        <a:ext cx="3091011" cy="1522968"/>
      </dsp:txXfrm>
    </dsp:sp>
    <dsp:sp modelId="{EA3C7446-024E-4EEF-BED4-FFB1F2246CF3}">
      <dsp:nvSpPr>
        <dsp:cNvPr id="0" name=""/>
        <dsp:cNvSpPr/>
      </dsp:nvSpPr>
      <dsp:spPr>
        <a:xfrm>
          <a:off x="7112406" y="2393235"/>
          <a:ext cx="0" cy="348107"/>
        </a:xfrm>
        <a:prstGeom prst="line">
          <a:avLst/>
        </a:prstGeom>
        <a:noFill/>
        <a:ln w="6350" cap="flat" cmpd="sng" algn="ctr">
          <a:solidFill>
            <a:schemeClr val="accent6"/>
          </a:solidFill>
          <a:prstDash val="dash"/>
          <a:miter lim="800000"/>
        </a:ln>
        <a:effectLst/>
      </dsp:spPr>
      <dsp:style>
        <a:lnRef idx="1">
          <a:scrgbClr r="0" g="0" b="0"/>
        </a:lnRef>
        <a:fillRef idx="0">
          <a:scrgbClr r="0" g="0" b="0"/>
        </a:fillRef>
        <a:effectRef idx="0">
          <a:scrgbClr r="0" g="0" b="0"/>
        </a:effectRef>
        <a:fontRef idx="minor"/>
      </dsp:style>
    </dsp:sp>
    <dsp:sp modelId="{FDC60305-8FBB-44FD-9B53-CDBFE9F7FDD0}">
      <dsp:nvSpPr>
        <dsp:cNvPr id="0" name=""/>
        <dsp:cNvSpPr/>
      </dsp:nvSpPr>
      <dsp:spPr>
        <a:xfrm>
          <a:off x="7068893" y="2741342"/>
          <a:ext cx="87026" cy="87026"/>
        </a:xfrm>
        <a:prstGeom prst="ellipse">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4E50C8-30CD-4A49-B6D7-34D9AB2A3043}">
      <dsp:nvSpPr>
        <dsp:cNvPr id="0" name=""/>
        <dsp:cNvSpPr/>
      </dsp:nvSpPr>
      <dsp:spPr>
        <a:xfrm rot="5400000">
          <a:off x="8749446" y="1248365"/>
          <a:ext cx="435133" cy="1854606"/>
        </a:xfrm>
        <a:prstGeom prst="round2SameRect">
          <a:avLst/>
        </a:prstGeom>
        <a:solidFill>
          <a:schemeClr val="accent6">
            <a:lumMod val="75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t>Title</a:t>
          </a:r>
        </a:p>
      </dsp:txBody>
      <dsp:txXfrm rot="-5400000">
        <a:off x="8039710" y="1979343"/>
        <a:ext cx="1833365" cy="392651"/>
      </dsp:txXfrm>
    </dsp:sp>
    <dsp:sp modelId="{9679B796-2B40-4D87-8578-52BF0C29AEB4}">
      <dsp:nvSpPr>
        <dsp:cNvPr id="0" name=""/>
        <dsp:cNvSpPr/>
      </dsp:nvSpPr>
      <dsp:spPr>
        <a:xfrm>
          <a:off x="7421507" y="0"/>
          <a:ext cx="3091011"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b="0" i="0" u="none" kern="1200" dirty="0"/>
            <a:t>If you don’t see the Notes pane or it is completely minimized, click Notes on the task bar across the bottom of the PowerPoint window. </a:t>
          </a:r>
          <a:endParaRPr lang="en-US" sz="1300" kern="1200" dirty="0"/>
        </a:p>
      </dsp:txBody>
      <dsp:txXfrm>
        <a:off x="7421507" y="0"/>
        <a:ext cx="3091011" cy="1522968"/>
      </dsp:txXfrm>
    </dsp:sp>
    <dsp:sp modelId="{894318B2-70C4-403D-BE3D-359CAB62002A}">
      <dsp:nvSpPr>
        <dsp:cNvPr id="0" name=""/>
        <dsp:cNvSpPr/>
      </dsp:nvSpPr>
      <dsp:spPr>
        <a:xfrm>
          <a:off x="8967013" y="1609995"/>
          <a:ext cx="0" cy="348107"/>
        </a:xfrm>
        <a:prstGeom prst="line">
          <a:avLst/>
        </a:prstGeom>
        <a:noFill/>
        <a:ln w="6350" cap="flat" cmpd="sng" algn="ctr">
          <a:solidFill>
            <a:schemeClr val="accent6">
              <a:lumMod val="75000"/>
            </a:schemeClr>
          </a:solidFill>
          <a:prstDash val="dash"/>
          <a:miter lim="800000"/>
        </a:ln>
        <a:effectLst/>
      </dsp:spPr>
      <dsp:style>
        <a:lnRef idx="1">
          <a:scrgbClr r="0" g="0" b="0"/>
        </a:lnRef>
        <a:fillRef idx="0">
          <a:scrgbClr r="0" g="0" b="0"/>
        </a:fillRef>
        <a:effectRef idx="0">
          <a:scrgbClr r="0" g="0" b="0"/>
        </a:effectRef>
        <a:fontRef idx="minor"/>
      </dsp:style>
    </dsp:sp>
    <dsp:sp modelId="{C2518668-97A8-402E-BC0D-09AE8E2ABBE2}">
      <dsp:nvSpPr>
        <dsp:cNvPr id="0" name=""/>
        <dsp:cNvSpPr/>
      </dsp:nvSpPr>
      <dsp:spPr>
        <a:xfrm>
          <a:off x="8923500" y="1522968"/>
          <a:ext cx="87026" cy="87026"/>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B018AA-DEA7-448F-AE2F-C3D13A0F02A7}"/>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DFB87A71-96EB-4108-95A3-855A4C3601A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8647F05-0506-494A-8060-3F395B947DF9}" type="datetimeFigureOut">
              <a:rPr lang="en-US" smtClean="0"/>
              <a:t>4/8/2022</a:t>
            </a:fld>
            <a:endParaRPr lang="en-US" dirty="0"/>
          </a:p>
        </p:txBody>
      </p:sp>
      <p:sp>
        <p:nvSpPr>
          <p:cNvPr id="4" name="Footer Placeholder 3">
            <a:extLst>
              <a:ext uri="{FF2B5EF4-FFF2-40B4-BE49-F238E27FC236}">
                <a16:creationId xmlns:a16="http://schemas.microsoft.com/office/drawing/2014/main" id="{9445591A-E83D-4F8A-B064-12B29D3154F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7AF2308-535F-471C-9423-3467454C92F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661E857-36B8-43F1-9D87-FE508167BCE3}" type="slidenum">
              <a:rPr lang="en-US" smtClean="0"/>
              <a:t>‹#›</a:t>
            </a:fld>
            <a:endParaRPr lang="en-US" dirty="0"/>
          </a:p>
        </p:txBody>
      </p:sp>
    </p:spTree>
    <p:extLst>
      <p:ext uri="{BB962C8B-B14F-4D97-AF65-F5344CB8AC3E}">
        <p14:creationId xmlns:p14="http://schemas.microsoft.com/office/powerpoint/2010/main" val="1400231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8BC0A13-3F3D-45D4-B17C-1E0ACF36A6FB}" type="datetimeFigureOut">
              <a:rPr lang="en-US" smtClean="0"/>
              <a:t>4/8/2022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CFAAAB6-A2C6-4A85-A3A1-98EFBA61C967}" type="slidenum">
              <a:rPr lang="en-US" smtClean="0"/>
              <a:t>‹#›</a:t>
            </a:fld>
            <a:endParaRPr lang="en-US" dirty="0"/>
          </a:p>
        </p:txBody>
      </p:sp>
    </p:spTree>
    <p:extLst>
      <p:ext uri="{BB962C8B-B14F-4D97-AF65-F5344CB8AC3E}">
        <p14:creationId xmlns:p14="http://schemas.microsoft.com/office/powerpoint/2010/main" val="2076752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0" i="0" dirty="0">
              <a:effectLst/>
              <a:latin typeface="Segoe UI" panose="020B0502040204020203" pitchFamily="34" charset="0"/>
            </a:endParaRPr>
          </a:p>
          <a:p>
            <a:r>
              <a:rPr lang="en-US" dirty="0"/>
              <a:t>ID=d924773e-9a16-4d6d-9803-8cb819e99682
Recipe=text_billboard
Type=TextOnly
Variant=0
FamilyID=AccentBoxWalbaum_Zero</a:t>
            </a:r>
          </a:p>
        </p:txBody>
      </p:sp>
      <p:sp>
        <p:nvSpPr>
          <p:cNvPr id="4" name="Slide Number Placeholder 3"/>
          <p:cNvSpPr>
            <a:spLocks noGrp="1"/>
          </p:cNvSpPr>
          <p:nvPr>
            <p:ph type="sldNum" sz="quarter" idx="5"/>
          </p:nvPr>
        </p:nvSpPr>
        <p:spPr/>
        <p:txBody>
          <a:bodyPr/>
          <a:lstStyle/>
          <a:p>
            <a:fld id="{8EAA36B1-75F6-458C-B388-8BC01E9857C8}" type="slidenum">
              <a:rPr lang="en-US" smtClean="0"/>
              <a:t>1</a:t>
            </a:fld>
            <a:endParaRPr lang="en-US" dirty="0"/>
          </a:p>
        </p:txBody>
      </p:sp>
    </p:spTree>
    <p:extLst>
      <p:ext uri="{BB962C8B-B14F-4D97-AF65-F5344CB8AC3E}">
        <p14:creationId xmlns:p14="http://schemas.microsoft.com/office/powerpoint/2010/main" val="270320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C0559-D619-4E56-BF6F-3712370C2150}" type="slidenum">
              <a:rPr lang="en-US" smtClean="0"/>
              <a:t>9</a:t>
            </a:fld>
            <a:endParaRPr lang="en-US" dirty="0"/>
          </a:p>
        </p:txBody>
      </p:sp>
    </p:spTree>
    <p:extLst>
      <p:ext uri="{BB962C8B-B14F-4D97-AF65-F5344CB8AC3E}">
        <p14:creationId xmlns:p14="http://schemas.microsoft.com/office/powerpoint/2010/main" val="51454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C5C50C9-5CB7-4938-BEDF-DD2FC7529FA9}"/>
              </a:ext>
            </a:extLst>
          </p:cNvPr>
          <p:cNvSpPr/>
          <p:nvPr userDrawn="1"/>
        </p:nvSpPr>
        <p:spPr>
          <a:xfrm>
            <a:off x="1528762" y="1473243"/>
            <a:ext cx="9144000" cy="300744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1801368" y="1664208"/>
            <a:ext cx="8586216" cy="2176272"/>
          </a:xfrm>
        </p:spPr>
        <p:txBody>
          <a:bodyPr anchor="ctr">
            <a:normAutofit/>
          </a:bodyPr>
          <a:lstStyle>
            <a:lvl1pPr algn="ctr">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2487168" y="4142232"/>
            <a:ext cx="7223760" cy="685800"/>
          </a:xfrm>
          <a:solidFill>
            <a:schemeClr val="accent1"/>
          </a:solidFill>
        </p:spPr>
        <p:txBody>
          <a:bodyPr anchor="ct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69640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3 pictures">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2CD68929-9BD1-4A1E-9C1E-5B980D986EC1}"/>
              </a:ext>
            </a:extLst>
          </p:cNvPr>
          <p:cNvSpPr/>
          <p:nvPr userDrawn="1"/>
        </p:nvSpPr>
        <p:spPr>
          <a:xfrm>
            <a:off x="409575" y="633619"/>
            <a:ext cx="492741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841248" y="978408"/>
            <a:ext cx="4059936" cy="1106424"/>
          </a:xfrm>
        </p:spPr>
        <p:txBody>
          <a:bodyPr anchor="ctr">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841248" y="2359152"/>
            <a:ext cx="4059936" cy="3429000"/>
          </a:xfrm>
        </p:spPr>
        <p:txBody>
          <a:bodyPr/>
          <a:lstStyle>
            <a:lvl1pPr marL="0" indent="0">
              <a:buNone/>
              <a:defRPr sz="1800"/>
            </a:lvl1pPr>
          </a:lstStyle>
          <a:p>
            <a:pPr lvl="0"/>
            <a:r>
              <a:rPr lang="en-US"/>
              <a:t>Click to edit Master text styles</a:t>
            </a: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8961120" y="566928"/>
            <a:ext cx="2871216" cy="2340864"/>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5843016" y="566928"/>
            <a:ext cx="2871216" cy="2340864"/>
          </a:xfrm>
        </p:spPr>
        <p:txBody>
          <a:bodyPr anchor="ctr"/>
          <a:lstStyle>
            <a:lvl1pPr algn="ctr">
              <a:buNone/>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B3ED68CE-A00C-4DD9-8065-B0E3D033BC20}"/>
              </a:ext>
            </a:extLst>
          </p:cNvPr>
          <p:cNvSpPr/>
          <p:nvPr userDrawn="1"/>
        </p:nvSpPr>
        <p:spPr>
          <a:xfrm>
            <a:off x="345567" y="117043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B3EDCB6-603C-4A22-80E6-232A6202452A}"/>
              </a:ext>
            </a:extLst>
          </p:cNvPr>
          <p:cNvSpPr/>
          <p:nvPr userDrawn="1"/>
        </p:nvSpPr>
        <p:spPr>
          <a:xfrm>
            <a:off x="877459" y="2121408"/>
            <a:ext cx="395865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Picture Placeholder 14">
            <a:extLst>
              <a:ext uri="{FF2B5EF4-FFF2-40B4-BE49-F238E27FC236}">
                <a16:creationId xmlns:a16="http://schemas.microsoft.com/office/drawing/2014/main" id="{FBB9124E-D1EB-4540-B1E1-DF3CD388BB27}"/>
              </a:ext>
            </a:extLst>
          </p:cNvPr>
          <p:cNvSpPr>
            <a:spLocks noGrp="1"/>
          </p:cNvSpPr>
          <p:nvPr>
            <p:ph type="pic" sz="quarter" idx="17"/>
          </p:nvPr>
        </p:nvSpPr>
        <p:spPr>
          <a:xfrm>
            <a:off x="5843016" y="3108960"/>
            <a:ext cx="5989320" cy="3054096"/>
          </a:xfrm>
        </p:spPr>
        <p:txBody>
          <a:bodyPr anchor="ctr"/>
          <a:lstStyle>
            <a:lvl1pPr algn="ctr">
              <a:buNone/>
              <a:defRPr/>
            </a:lvl1pPr>
          </a:lstStyle>
          <a:p>
            <a:r>
              <a:rPr lang="en-US"/>
              <a:t>Click icon to add picture</a:t>
            </a:r>
            <a:endParaRPr lang="en-US" dirty="0"/>
          </a:p>
        </p:txBody>
      </p:sp>
      <p:sp>
        <p:nvSpPr>
          <p:cNvPr id="18" name="Date Placeholder 17">
            <a:extLst>
              <a:ext uri="{FF2B5EF4-FFF2-40B4-BE49-F238E27FC236}">
                <a16:creationId xmlns:a16="http://schemas.microsoft.com/office/drawing/2014/main" id="{88171D0F-B23C-4DA9-9F5D-C5F480A4C5BE}"/>
              </a:ext>
            </a:extLst>
          </p:cNvPr>
          <p:cNvSpPr>
            <a:spLocks noGrp="1"/>
          </p:cNvSpPr>
          <p:nvPr>
            <p:ph type="dt" sz="half" idx="18"/>
          </p:nvPr>
        </p:nvSpPr>
        <p:spPr>
          <a:xfrm>
            <a:off x="905256" y="6356350"/>
            <a:ext cx="2743200" cy="365125"/>
          </a:xfrm>
        </p:spPr>
        <p:txBody>
          <a:bodyPr/>
          <a:lstStyle/>
          <a:p>
            <a:r>
              <a:rPr lang="en-US" dirty="0"/>
              <a:t>9/4/20XX</a:t>
            </a:r>
          </a:p>
        </p:txBody>
      </p:sp>
      <p:sp>
        <p:nvSpPr>
          <p:cNvPr id="19" name="Footer Placeholder 18">
            <a:extLst>
              <a:ext uri="{FF2B5EF4-FFF2-40B4-BE49-F238E27FC236}">
                <a16:creationId xmlns:a16="http://schemas.microsoft.com/office/drawing/2014/main" id="{69186A5E-A88B-4AD5-8730-E1679229BB98}"/>
              </a:ext>
            </a:extLst>
          </p:cNvPr>
          <p:cNvSpPr>
            <a:spLocks noGrp="1"/>
          </p:cNvSpPr>
          <p:nvPr>
            <p:ph type="ftr" sz="quarter" idx="19"/>
          </p:nvPr>
        </p:nvSpPr>
        <p:spPr/>
        <p:txBody>
          <a:bodyPr/>
          <a:lstStyle/>
          <a:p>
            <a:r>
              <a:rPr lang="en-US" dirty="0"/>
              <a:t>Presentation Title</a:t>
            </a:r>
          </a:p>
        </p:txBody>
      </p:sp>
      <p:sp>
        <p:nvSpPr>
          <p:cNvPr id="20" name="Slide Number Placeholder 19">
            <a:extLst>
              <a:ext uri="{FF2B5EF4-FFF2-40B4-BE49-F238E27FC236}">
                <a16:creationId xmlns:a16="http://schemas.microsoft.com/office/drawing/2014/main" id="{FDD4F609-6DE6-4637-A216-DB19D982FF19}"/>
              </a:ext>
            </a:extLst>
          </p:cNvPr>
          <p:cNvSpPr>
            <a:spLocks noGrp="1"/>
          </p:cNvSpPr>
          <p:nvPr>
            <p:ph type="sldNum" sz="quarter" idx="20"/>
          </p:nvPr>
        </p:nvSpPr>
        <p:spPr>
          <a:xfrm>
            <a:off x="8540496" y="6356350"/>
            <a:ext cx="2743200" cy="365125"/>
          </a:xfrm>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352797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4 pictures">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2CD68929-9BD1-4A1E-9C1E-5B980D986EC1}"/>
              </a:ext>
            </a:extLst>
          </p:cNvPr>
          <p:cNvSpPr/>
          <p:nvPr userDrawn="1"/>
        </p:nvSpPr>
        <p:spPr>
          <a:xfrm>
            <a:off x="7324344" y="630936"/>
            <a:ext cx="4517136"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7772400" y="978408"/>
            <a:ext cx="3721608" cy="1106424"/>
          </a:xfrm>
        </p:spPr>
        <p:txBody>
          <a:bodyPr anchor="ctr">
            <a:normAutofit/>
          </a:bodyPr>
          <a:lstStyle>
            <a:lvl1pPr>
              <a:defRPr sz="2800"/>
            </a:lvl1pPr>
          </a:lstStyle>
          <a:p>
            <a:r>
              <a:rPr lang="en-US"/>
              <a:t>Click to edit Master title style</a:t>
            </a:r>
            <a:endParaRPr lang="en-US" dirty="0"/>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3767328" y="630936"/>
            <a:ext cx="3246120" cy="2688336"/>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411480" y="630936"/>
            <a:ext cx="3246120" cy="2688336"/>
          </a:xfrm>
        </p:spPr>
        <p:txBody>
          <a:bodyPr anchor="ctr"/>
          <a:lstStyle>
            <a:lvl1pPr algn="ctr">
              <a:buNone/>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B3ED68CE-A00C-4DD9-8065-B0E3D033BC20}"/>
              </a:ext>
            </a:extLst>
          </p:cNvPr>
          <p:cNvSpPr/>
          <p:nvPr userDrawn="1"/>
        </p:nvSpPr>
        <p:spPr>
          <a:xfrm>
            <a:off x="7260336" y="1179576"/>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Picture Placeholder 14">
            <a:extLst>
              <a:ext uri="{FF2B5EF4-FFF2-40B4-BE49-F238E27FC236}">
                <a16:creationId xmlns:a16="http://schemas.microsoft.com/office/drawing/2014/main" id="{FBB9124E-D1EB-4540-B1E1-DF3CD388BB27}"/>
              </a:ext>
            </a:extLst>
          </p:cNvPr>
          <p:cNvSpPr>
            <a:spLocks noGrp="1"/>
          </p:cNvSpPr>
          <p:nvPr>
            <p:ph type="pic" sz="quarter" idx="17"/>
          </p:nvPr>
        </p:nvSpPr>
        <p:spPr>
          <a:xfrm>
            <a:off x="411480" y="3438144"/>
            <a:ext cx="3246120" cy="2688336"/>
          </a:xfrm>
        </p:spPr>
        <p:txBody>
          <a:bodyPr anchor="ctr"/>
          <a:lstStyle>
            <a:lvl1pPr algn="ctr">
              <a:buNone/>
              <a:defRPr/>
            </a:lvl1pPr>
          </a:lstStyle>
          <a:p>
            <a:r>
              <a:rPr lang="en-US"/>
              <a:t>Click icon to add picture</a:t>
            </a:r>
            <a:endParaRPr lang="en-US" dirty="0"/>
          </a:p>
        </p:txBody>
      </p:sp>
      <p:sp>
        <p:nvSpPr>
          <p:cNvPr id="18" name="Date Placeholder 17">
            <a:extLst>
              <a:ext uri="{FF2B5EF4-FFF2-40B4-BE49-F238E27FC236}">
                <a16:creationId xmlns:a16="http://schemas.microsoft.com/office/drawing/2014/main" id="{88171D0F-B23C-4DA9-9F5D-C5F480A4C5BE}"/>
              </a:ext>
            </a:extLst>
          </p:cNvPr>
          <p:cNvSpPr>
            <a:spLocks noGrp="1"/>
          </p:cNvSpPr>
          <p:nvPr>
            <p:ph type="dt" sz="half" idx="18"/>
          </p:nvPr>
        </p:nvSpPr>
        <p:spPr>
          <a:xfrm>
            <a:off x="905256" y="6356350"/>
            <a:ext cx="2743200" cy="365125"/>
          </a:xfrm>
        </p:spPr>
        <p:txBody>
          <a:bodyPr/>
          <a:lstStyle/>
          <a:p>
            <a:r>
              <a:rPr lang="en-US" dirty="0"/>
              <a:t>9/4/20XX</a:t>
            </a:r>
          </a:p>
        </p:txBody>
      </p:sp>
      <p:sp>
        <p:nvSpPr>
          <p:cNvPr id="19" name="Footer Placeholder 18">
            <a:extLst>
              <a:ext uri="{FF2B5EF4-FFF2-40B4-BE49-F238E27FC236}">
                <a16:creationId xmlns:a16="http://schemas.microsoft.com/office/drawing/2014/main" id="{69186A5E-A88B-4AD5-8730-E1679229BB98}"/>
              </a:ext>
            </a:extLst>
          </p:cNvPr>
          <p:cNvSpPr>
            <a:spLocks noGrp="1"/>
          </p:cNvSpPr>
          <p:nvPr>
            <p:ph type="ftr" sz="quarter" idx="19"/>
          </p:nvPr>
        </p:nvSpPr>
        <p:spPr/>
        <p:txBody>
          <a:bodyPr/>
          <a:lstStyle/>
          <a:p>
            <a:r>
              <a:rPr lang="en-US" dirty="0"/>
              <a:t>Presentation Title</a:t>
            </a:r>
          </a:p>
        </p:txBody>
      </p:sp>
      <p:sp>
        <p:nvSpPr>
          <p:cNvPr id="20" name="Slide Number Placeholder 19">
            <a:extLst>
              <a:ext uri="{FF2B5EF4-FFF2-40B4-BE49-F238E27FC236}">
                <a16:creationId xmlns:a16="http://schemas.microsoft.com/office/drawing/2014/main" id="{FDD4F609-6DE6-4637-A216-DB19D982FF19}"/>
              </a:ext>
            </a:extLst>
          </p:cNvPr>
          <p:cNvSpPr>
            <a:spLocks noGrp="1"/>
          </p:cNvSpPr>
          <p:nvPr>
            <p:ph type="sldNum" sz="quarter" idx="20"/>
          </p:nvPr>
        </p:nvSpPr>
        <p:spPr>
          <a:xfrm>
            <a:off x="8540496" y="6356350"/>
            <a:ext cx="2743200" cy="365125"/>
          </a:xfrm>
        </p:spPr>
        <p:txBody>
          <a:bodyPr/>
          <a:lstStyle/>
          <a:p>
            <a:fld id="{A65A5C87-DF58-40C8-B092-1DE63DB4547E}" type="slidenum">
              <a:rPr lang="en-US" smtClean="0"/>
              <a:t>‹#›</a:t>
            </a:fld>
            <a:endParaRPr lang="en-US" dirty="0"/>
          </a:p>
        </p:txBody>
      </p:sp>
      <p:sp>
        <p:nvSpPr>
          <p:cNvPr id="6" name="Rectangle 5">
            <a:extLst>
              <a:ext uri="{FF2B5EF4-FFF2-40B4-BE49-F238E27FC236}">
                <a16:creationId xmlns:a16="http://schemas.microsoft.com/office/drawing/2014/main" id="{525280B1-DD77-4ADB-A6FC-71309BCB66E1}"/>
              </a:ext>
            </a:extLst>
          </p:cNvPr>
          <p:cNvSpPr/>
          <p:nvPr userDrawn="1"/>
        </p:nvSpPr>
        <p:spPr>
          <a:xfrm>
            <a:off x="7792216" y="2185416"/>
            <a:ext cx="3683187"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Picture Placeholder 14">
            <a:extLst>
              <a:ext uri="{FF2B5EF4-FFF2-40B4-BE49-F238E27FC236}">
                <a16:creationId xmlns:a16="http://schemas.microsoft.com/office/drawing/2014/main" id="{6B8374DB-2C54-426F-9768-7B838BE1F98D}"/>
              </a:ext>
            </a:extLst>
          </p:cNvPr>
          <p:cNvSpPr>
            <a:spLocks noGrp="1"/>
          </p:cNvSpPr>
          <p:nvPr>
            <p:ph type="pic" sz="quarter" idx="21"/>
          </p:nvPr>
        </p:nvSpPr>
        <p:spPr>
          <a:xfrm>
            <a:off x="3767328" y="3438144"/>
            <a:ext cx="3246120" cy="2688336"/>
          </a:xfrm>
        </p:spPr>
        <p:txBody>
          <a:bodyPr anchor="ctr"/>
          <a:lstStyle>
            <a:lvl1pPr algn="ctr">
              <a:buNone/>
              <a:defRPr/>
            </a:lvl1pPr>
          </a:lstStyle>
          <a:p>
            <a:r>
              <a:rPr lang="en-US"/>
              <a:t>Click icon to add picture</a:t>
            </a:r>
            <a:endParaRPr lang="en-US" dirty="0"/>
          </a:p>
        </p:txBody>
      </p:sp>
      <p:sp>
        <p:nvSpPr>
          <p:cNvPr id="8" name="Text Placeholder 7">
            <a:extLst>
              <a:ext uri="{FF2B5EF4-FFF2-40B4-BE49-F238E27FC236}">
                <a16:creationId xmlns:a16="http://schemas.microsoft.com/office/drawing/2014/main" id="{A0D33A8D-B0BB-4920-AAC4-6EE9952AA556}"/>
              </a:ext>
            </a:extLst>
          </p:cNvPr>
          <p:cNvSpPr>
            <a:spLocks noGrp="1"/>
          </p:cNvSpPr>
          <p:nvPr>
            <p:ph type="body" sz="quarter" idx="22"/>
          </p:nvPr>
        </p:nvSpPr>
        <p:spPr>
          <a:xfrm>
            <a:off x="7772400" y="3099816"/>
            <a:ext cx="3721100" cy="447675"/>
          </a:xfrm>
        </p:spPr>
        <p:txBody>
          <a:bodyPr/>
          <a:lstStyle>
            <a:lvl1pPr marL="0" indent="0">
              <a:buNone/>
              <a:defRPr sz="1600"/>
            </a:lvl1pPr>
          </a:lstStyle>
          <a:p>
            <a:pPr lvl="0"/>
            <a:r>
              <a:rPr lang="en-US"/>
              <a:t>Click to edit Master text styles</a:t>
            </a:r>
          </a:p>
        </p:txBody>
      </p:sp>
      <p:sp>
        <p:nvSpPr>
          <p:cNvPr id="21" name="Text Placeholder 7">
            <a:extLst>
              <a:ext uri="{FF2B5EF4-FFF2-40B4-BE49-F238E27FC236}">
                <a16:creationId xmlns:a16="http://schemas.microsoft.com/office/drawing/2014/main" id="{FC2F80E1-DA5D-4EBA-BDBC-FFD24776ED07}"/>
              </a:ext>
            </a:extLst>
          </p:cNvPr>
          <p:cNvSpPr>
            <a:spLocks noGrp="1"/>
          </p:cNvSpPr>
          <p:nvPr>
            <p:ph type="body" sz="quarter" idx="23"/>
          </p:nvPr>
        </p:nvSpPr>
        <p:spPr>
          <a:xfrm>
            <a:off x="7772400" y="4215384"/>
            <a:ext cx="3721100" cy="447675"/>
          </a:xfrm>
        </p:spPr>
        <p:txBody>
          <a:bodyPr/>
          <a:lstStyle>
            <a:lvl1pPr marL="0" indent="0">
              <a:buNone/>
              <a:defRPr sz="1600"/>
            </a:lvl1pPr>
          </a:lstStyle>
          <a:p>
            <a:pPr lvl="0"/>
            <a:r>
              <a:rPr lang="en-US"/>
              <a:t>Click to edit Master text styles</a:t>
            </a:r>
          </a:p>
        </p:txBody>
      </p:sp>
      <p:sp>
        <p:nvSpPr>
          <p:cNvPr id="22" name="Text Placeholder 7">
            <a:extLst>
              <a:ext uri="{FF2B5EF4-FFF2-40B4-BE49-F238E27FC236}">
                <a16:creationId xmlns:a16="http://schemas.microsoft.com/office/drawing/2014/main" id="{536A3E74-5D94-4FE5-A5F8-7DA032AD48AF}"/>
              </a:ext>
            </a:extLst>
          </p:cNvPr>
          <p:cNvSpPr>
            <a:spLocks noGrp="1"/>
          </p:cNvSpPr>
          <p:nvPr>
            <p:ph type="body" sz="quarter" idx="24"/>
          </p:nvPr>
        </p:nvSpPr>
        <p:spPr>
          <a:xfrm>
            <a:off x="7772400" y="5321808"/>
            <a:ext cx="3721100" cy="447675"/>
          </a:xfrm>
        </p:spPr>
        <p:txBody>
          <a:bodyPr/>
          <a:lstStyle>
            <a:lvl1pPr marL="0" indent="0">
              <a:buNone/>
              <a:defRPr sz="1600"/>
            </a:lvl1pPr>
          </a:lstStyle>
          <a:p>
            <a:pPr lvl="0"/>
            <a:r>
              <a:rPr lang="en-US"/>
              <a:t>Click to edit Master text styles</a:t>
            </a:r>
          </a:p>
        </p:txBody>
      </p:sp>
      <p:sp>
        <p:nvSpPr>
          <p:cNvPr id="23" name="Picture Placeholder 14">
            <a:extLst>
              <a:ext uri="{FF2B5EF4-FFF2-40B4-BE49-F238E27FC236}">
                <a16:creationId xmlns:a16="http://schemas.microsoft.com/office/drawing/2014/main" id="{A36D2011-9E99-44AA-8612-4EEBAAA5D036}"/>
              </a:ext>
            </a:extLst>
          </p:cNvPr>
          <p:cNvSpPr>
            <a:spLocks noGrp="1"/>
          </p:cNvSpPr>
          <p:nvPr>
            <p:ph type="pic" sz="quarter" idx="25" hasCustomPrompt="1"/>
          </p:nvPr>
        </p:nvSpPr>
        <p:spPr>
          <a:xfrm>
            <a:off x="7772400" y="2532888"/>
            <a:ext cx="457200" cy="457200"/>
          </a:xfrm>
        </p:spPr>
        <p:txBody>
          <a:bodyPr anchor="ctr"/>
          <a:lstStyle>
            <a:lvl1pPr algn="ctr">
              <a:buNone/>
              <a:defRPr sz="900"/>
            </a:lvl1pPr>
          </a:lstStyle>
          <a:p>
            <a:r>
              <a:rPr lang="en-US" dirty="0"/>
              <a:t>Icon</a:t>
            </a:r>
          </a:p>
        </p:txBody>
      </p:sp>
      <p:sp>
        <p:nvSpPr>
          <p:cNvPr id="24" name="Picture Placeholder 14">
            <a:extLst>
              <a:ext uri="{FF2B5EF4-FFF2-40B4-BE49-F238E27FC236}">
                <a16:creationId xmlns:a16="http://schemas.microsoft.com/office/drawing/2014/main" id="{80B0958E-0709-4604-ADAF-A6137275F31B}"/>
              </a:ext>
            </a:extLst>
          </p:cNvPr>
          <p:cNvSpPr>
            <a:spLocks noGrp="1"/>
          </p:cNvSpPr>
          <p:nvPr>
            <p:ph type="pic" sz="quarter" idx="26" hasCustomPrompt="1"/>
          </p:nvPr>
        </p:nvSpPr>
        <p:spPr>
          <a:xfrm>
            <a:off x="7772400" y="3630168"/>
            <a:ext cx="457200" cy="457200"/>
          </a:xfrm>
        </p:spPr>
        <p:txBody>
          <a:bodyPr anchor="ctr"/>
          <a:lstStyle>
            <a:lvl1pPr algn="ctr">
              <a:buNone/>
              <a:defRPr sz="900"/>
            </a:lvl1pPr>
          </a:lstStyle>
          <a:p>
            <a:r>
              <a:rPr lang="en-US" dirty="0"/>
              <a:t>Icon</a:t>
            </a:r>
          </a:p>
        </p:txBody>
      </p:sp>
      <p:sp>
        <p:nvSpPr>
          <p:cNvPr id="25" name="Picture Placeholder 14">
            <a:extLst>
              <a:ext uri="{FF2B5EF4-FFF2-40B4-BE49-F238E27FC236}">
                <a16:creationId xmlns:a16="http://schemas.microsoft.com/office/drawing/2014/main" id="{F4A09204-1398-472F-B713-0AD49188773D}"/>
              </a:ext>
            </a:extLst>
          </p:cNvPr>
          <p:cNvSpPr>
            <a:spLocks noGrp="1"/>
          </p:cNvSpPr>
          <p:nvPr>
            <p:ph type="pic" sz="quarter" idx="27" hasCustomPrompt="1"/>
          </p:nvPr>
        </p:nvSpPr>
        <p:spPr>
          <a:xfrm>
            <a:off x="7772400" y="4754880"/>
            <a:ext cx="457200" cy="457200"/>
          </a:xfrm>
        </p:spPr>
        <p:txBody>
          <a:bodyPr anchor="ctr"/>
          <a:lstStyle>
            <a:lvl1pPr algn="ctr">
              <a:buNone/>
              <a:defRPr sz="900"/>
            </a:lvl1pPr>
          </a:lstStyle>
          <a:p>
            <a:r>
              <a:rPr lang="en-US" dirty="0"/>
              <a:t>Icon</a:t>
            </a:r>
          </a:p>
        </p:txBody>
      </p:sp>
    </p:spTree>
    <p:extLst>
      <p:ext uri="{BB962C8B-B14F-4D97-AF65-F5344CB8AC3E}">
        <p14:creationId xmlns:p14="http://schemas.microsoft.com/office/powerpoint/2010/main" val="3439343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userDrawn="1"/>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r>
              <a:rPr lang="en-US" dirty="0"/>
              <a:t>9/4/20XX</a:t>
            </a:r>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1400994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r>
              <a:rPr lang="en-US" dirty="0"/>
              <a:t>9/4/20XX</a:t>
            </a:r>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4060377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r>
              <a:rPr lang="en-US" dirty="0"/>
              <a:t>9/4/20XX</a:t>
            </a:r>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1777224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r>
              <a:rPr lang="en-US" dirty="0"/>
              <a:t>9/4/20XX</a:t>
            </a:r>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433248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5084064" y="1078992"/>
            <a:ext cx="6272784" cy="1536192"/>
          </a:xfrm>
        </p:spPr>
        <p:txBody>
          <a:bodyPr anchor="b">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5084064" y="3355848"/>
            <a:ext cx="6272784" cy="2825496"/>
          </a:xfrm>
        </p:spPr>
        <p:txBody>
          <a:bodyPr/>
          <a:lstStyle>
            <a:lvl1pPr>
              <a:buNone/>
              <a:defRPr sz="1800"/>
            </a:lvl1pPr>
          </a:lstStyle>
          <a:p>
            <a:pPr lvl="0"/>
            <a:r>
              <a:rPr lang="en-US"/>
              <a:t>Click to edit Master text styles</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905256" y="6356350"/>
            <a:ext cx="2743200" cy="365125"/>
          </a:xfrm>
        </p:spPr>
        <p:txBody>
          <a:bodyPr/>
          <a:lstStyle/>
          <a:p>
            <a:r>
              <a:rPr lang="en-US" dirty="0"/>
              <a:t>9/4/20XX</a:t>
            </a:r>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a:xfrm>
            <a:off x="4041648" y="6356350"/>
            <a:ext cx="411480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
        <p:nvSpPr>
          <p:cNvPr id="7" name="Rectangle 6">
            <a:extLst>
              <a:ext uri="{FF2B5EF4-FFF2-40B4-BE49-F238E27FC236}">
                <a16:creationId xmlns:a16="http://schemas.microsoft.com/office/drawing/2014/main" id="{C3EEEC07-DA87-4415-8D6B-72E1B2686535}"/>
              </a:ext>
            </a:extLst>
          </p:cNvPr>
          <p:cNvSpPr/>
          <p:nvPr userDrawn="1"/>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CC47E32-D289-4A1B-A3C7-A355CD5572E8}"/>
              </a:ext>
            </a:extLst>
          </p:cNvPr>
          <p:cNvSpPr/>
          <p:nvPr userDrawn="1"/>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457200" y="603504"/>
            <a:ext cx="4050792" cy="5577840"/>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381258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612648" y="1078992"/>
            <a:ext cx="6272784" cy="1536192"/>
          </a:xfrm>
        </p:spPr>
        <p:txBody>
          <a:bodyPr anchor="b">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612648" y="3355848"/>
            <a:ext cx="6272784" cy="2825496"/>
          </a:xfrm>
        </p:spPr>
        <p:txBody>
          <a:bodyPr/>
          <a:lstStyle>
            <a:lvl1pPr marL="0" indent="0">
              <a:buNone/>
              <a:defRPr sz="1800"/>
            </a:lvl1pPr>
          </a:lstStyle>
          <a:p>
            <a:pPr lvl="0"/>
            <a:r>
              <a:rPr lang="en-US"/>
              <a:t>Click to edit Master text styles</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5605272" y="6356350"/>
            <a:ext cx="1280160" cy="365125"/>
          </a:xfrm>
        </p:spPr>
        <p:txBody>
          <a:bodyPr/>
          <a:lstStyle/>
          <a:p>
            <a:fld id="{A65A5C87-DF58-40C8-B092-1DE63DB4547E}" type="slidenum">
              <a:rPr lang="en-US" smtClean="0"/>
              <a:t>‹#›</a:t>
            </a:fld>
            <a:endParaRPr lang="en-US" dirty="0"/>
          </a:p>
        </p:txBody>
      </p:sp>
      <p:sp>
        <p:nvSpPr>
          <p:cNvPr id="7" name="Rectangle 6">
            <a:extLst>
              <a:ext uri="{FF2B5EF4-FFF2-40B4-BE49-F238E27FC236}">
                <a16:creationId xmlns:a16="http://schemas.microsoft.com/office/drawing/2014/main" id="{C3EEEC07-DA87-4415-8D6B-72E1B2686535}"/>
              </a:ext>
            </a:extLst>
          </p:cNvPr>
          <p:cNvSpPr/>
          <p:nvPr userDrawn="1"/>
        </p:nvSpPr>
        <p:spPr>
          <a:xfrm rot="5400000">
            <a:off x="850392" y="36576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7680960" y="4352544"/>
            <a:ext cx="4507992" cy="2505456"/>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7680960" y="0"/>
            <a:ext cx="4507992" cy="4123944"/>
          </a:xfrm>
        </p:spPr>
        <p:txBody>
          <a:bodyPr anchor="ctr"/>
          <a:lstStyle>
            <a:lvl1pPr algn="ctr">
              <a:buNone/>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EFA3CC7-31ED-4E5A-87A6-AA1D8F4251FC}"/>
              </a:ext>
            </a:extLst>
          </p:cNvPr>
          <p:cNvSpPr/>
          <p:nvPr userDrawn="1"/>
        </p:nvSpPr>
        <p:spPr>
          <a:xfrm>
            <a:off x="621792"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78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541A812-4D3F-4D65-BA64-BA64E37F2C1D}"/>
              </a:ext>
            </a:extLst>
          </p:cNvPr>
          <p:cNvSpPr/>
          <p:nvPr userDrawn="1"/>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1078992" y="1938528"/>
            <a:ext cx="7013448" cy="2990088"/>
          </a:xfrm>
        </p:spPr>
        <p:txBody>
          <a:bodyPr anchor="ctr">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613648" y="1938528"/>
            <a:ext cx="2688336" cy="2990088"/>
          </a:xfrm>
          <a:solidFill>
            <a:schemeClr val="accent1"/>
          </a:solidFill>
        </p:spPr>
        <p:txBody>
          <a:bodyPr anchor="ct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Rectangle 11">
            <a:extLst>
              <a:ext uri="{FF2B5EF4-FFF2-40B4-BE49-F238E27FC236}">
                <a16:creationId xmlns:a16="http://schemas.microsoft.com/office/drawing/2014/main" id="{5716BBE9-8A9C-450B-A235-677945C7ED44}"/>
              </a:ext>
            </a:extLst>
          </p:cNvPr>
          <p:cNvSpPr/>
          <p:nvPr userDrawn="1"/>
        </p:nvSpPr>
        <p:spPr>
          <a:xfrm>
            <a:off x="609084" y="2965074"/>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855E7BF-3629-4C02-98DF-CFC1C93CE036}"/>
              </a:ext>
            </a:extLst>
          </p:cNvPr>
          <p:cNvSpPr/>
          <p:nvPr userDrawn="1"/>
        </p:nvSpPr>
        <p:spPr>
          <a:xfrm rot="5400000">
            <a:off x="7360539" y="3424428"/>
            <a:ext cx="210312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540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01852" y="6356350"/>
            <a:ext cx="2743200" cy="365125"/>
          </a:xfrm>
        </p:spPr>
        <p:txBody>
          <a:bodyPr/>
          <a:lstStyle/>
          <a:p>
            <a:r>
              <a:rPr lang="en-US" dirty="0"/>
              <a:t>9/4/20XX</a:t>
            </a:r>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3393869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ctr">
            <a:normAutofit/>
          </a:bodyPr>
          <a:lstStyle>
            <a:lvl1pPr algn="ctr">
              <a:defRPr sz="4800"/>
            </a:lvl1pPr>
          </a:lstStyle>
          <a:p>
            <a:r>
              <a:rPr lang="en-US"/>
              <a:t>Click to edit Master title style</a:t>
            </a:r>
            <a:endParaRPr lang="en-US" dirty="0"/>
          </a:p>
        </p:txBody>
      </p:sp>
      <p:sp useBgFill="1">
        <p:nvSpPr>
          <p:cNvPr id="4" name="Rectangle 3">
            <a:extLst>
              <a:ext uri="{FF2B5EF4-FFF2-40B4-BE49-F238E27FC236}">
                <a16:creationId xmlns:a16="http://schemas.microsoft.com/office/drawing/2014/main" id="{673635DF-99E4-4A0C-A272-D9FF87695DE7}"/>
              </a:ext>
            </a:extLst>
          </p:cNvPr>
          <p:cNvSpPr/>
          <p:nvPr userDrawn="1"/>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590C76F-6331-4485-AA5B-D61483481F68}"/>
              </a:ext>
            </a:extLst>
          </p:cNvPr>
          <p:cNvSpPr/>
          <p:nvPr userDrawn="1"/>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a:solidFill>
            <a:schemeClr val="accent1"/>
          </a:solidFill>
        </p:spPr>
        <p:txBody>
          <a:bodyPr anchor="ct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Date Placeholder 5">
            <a:extLst>
              <a:ext uri="{FF2B5EF4-FFF2-40B4-BE49-F238E27FC236}">
                <a16:creationId xmlns:a16="http://schemas.microsoft.com/office/drawing/2014/main" id="{ECB2BA4C-9ADA-41DB-B758-9E3CFECDF528}"/>
              </a:ext>
            </a:extLst>
          </p:cNvPr>
          <p:cNvSpPr>
            <a:spLocks noGrp="1"/>
          </p:cNvSpPr>
          <p:nvPr>
            <p:ph type="dt" sz="half" idx="10"/>
          </p:nvPr>
        </p:nvSpPr>
        <p:spPr>
          <a:xfrm>
            <a:off x="905256" y="6356350"/>
            <a:ext cx="2743200" cy="365125"/>
          </a:xfrm>
        </p:spPr>
        <p:txBody>
          <a:bodyPr/>
          <a:lstStyle/>
          <a:p>
            <a:r>
              <a:rPr lang="en-US" dirty="0"/>
              <a:t>9/4/20XX</a:t>
            </a:r>
          </a:p>
        </p:txBody>
      </p:sp>
      <p:sp>
        <p:nvSpPr>
          <p:cNvPr id="10" name="Footer Placeholder 9">
            <a:extLst>
              <a:ext uri="{FF2B5EF4-FFF2-40B4-BE49-F238E27FC236}">
                <a16:creationId xmlns:a16="http://schemas.microsoft.com/office/drawing/2014/main" id="{20957ADB-410A-48BE-AA95-3A708314B02A}"/>
              </a:ext>
            </a:extLst>
          </p:cNvPr>
          <p:cNvSpPr>
            <a:spLocks noGrp="1"/>
          </p:cNvSpPr>
          <p:nvPr>
            <p:ph type="ftr" sz="quarter" idx="11"/>
          </p:nvPr>
        </p:nvSpPr>
        <p:spPr/>
        <p:txBody>
          <a:bodyPr/>
          <a:lstStyle/>
          <a:p>
            <a:r>
              <a:rPr lang="en-US" dirty="0"/>
              <a:t>Presentation Title</a:t>
            </a:r>
          </a:p>
        </p:txBody>
      </p:sp>
      <p:sp>
        <p:nvSpPr>
          <p:cNvPr id="11" name="Slide Number Placeholder 10">
            <a:extLst>
              <a:ext uri="{FF2B5EF4-FFF2-40B4-BE49-F238E27FC236}">
                <a16:creationId xmlns:a16="http://schemas.microsoft.com/office/drawing/2014/main" id="{5112591B-8032-4FDF-9B26-8F505642C5C2}"/>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424452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F4163-FF9F-453F-99BB-82B8FDB0A1F9}"/>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hasCustomPrompt="1"/>
          </p:nvPr>
        </p:nvSpPr>
        <p:spPr>
          <a:xfrm>
            <a:off x="5422392" y="2798064"/>
            <a:ext cx="1463040" cy="1481328"/>
          </a:xfrm>
        </p:spPr>
        <p:txBody>
          <a:bodyPr anchor="ctr"/>
          <a:lstStyle>
            <a:lvl1pPr algn="ctr">
              <a:buNone/>
              <a:defRPr/>
            </a:lvl1pPr>
          </a:lstStyle>
          <a:p>
            <a:r>
              <a:rPr lang="en-US" dirty="0"/>
              <a:t>Picture</a:t>
            </a:r>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hasCustomPrompt="1"/>
          </p:nvPr>
        </p:nvSpPr>
        <p:spPr>
          <a:xfrm>
            <a:off x="576072" y="2798064"/>
            <a:ext cx="1463040" cy="1481328"/>
          </a:xfrm>
        </p:spPr>
        <p:txBody>
          <a:bodyPr anchor="ctr"/>
          <a:lstStyle>
            <a:lvl1pPr algn="ctr">
              <a:buNone/>
              <a:defRPr/>
            </a:lvl1pPr>
          </a:lstStyle>
          <a:p>
            <a:r>
              <a:rPr lang="en-US" dirty="0"/>
              <a:t>Picture</a:t>
            </a:r>
          </a:p>
        </p:txBody>
      </p:sp>
      <p:sp>
        <p:nvSpPr>
          <p:cNvPr id="16" name="Picture Placeholder 14">
            <a:extLst>
              <a:ext uri="{FF2B5EF4-FFF2-40B4-BE49-F238E27FC236}">
                <a16:creationId xmlns:a16="http://schemas.microsoft.com/office/drawing/2014/main" id="{6B8374DB-2C54-426F-9768-7B838BE1F98D}"/>
              </a:ext>
            </a:extLst>
          </p:cNvPr>
          <p:cNvSpPr>
            <a:spLocks noGrp="1"/>
          </p:cNvSpPr>
          <p:nvPr>
            <p:ph type="pic" sz="quarter" idx="21" hasCustomPrompt="1"/>
          </p:nvPr>
        </p:nvSpPr>
        <p:spPr>
          <a:xfrm>
            <a:off x="7845552" y="2798064"/>
            <a:ext cx="1463040" cy="1481328"/>
          </a:xfrm>
        </p:spPr>
        <p:txBody>
          <a:bodyPr anchor="ctr"/>
          <a:lstStyle>
            <a:lvl1pPr algn="ctr">
              <a:buNone/>
              <a:defRPr/>
            </a:lvl1pPr>
          </a:lstStyle>
          <a:p>
            <a:r>
              <a:rPr lang="en-US" dirty="0"/>
              <a:t>Picture</a:t>
            </a:r>
          </a:p>
        </p:txBody>
      </p:sp>
      <p:sp>
        <p:nvSpPr>
          <p:cNvPr id="27" name="Rectangle 26">
            <a:extLst>
              <a:ext uri="{FF2B5EF4-FFF2-40B4-BE49-F238E27FC236}">
                <a16:creationId xmlns:a16="http://schemas.microsoft.com/office/drawing/2014/main" id="{76763C05-47FB-4725-A20D-066889246220}"/>
              </a:ext>
            </a:extLst>
          </p:cNvPr>
          <p:cNvSpPr/>
          <p:nvPr userDrawn="1"/>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9EDC39EC-C00D-4DE8-8828-E0E5AD579F19}"/>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2" name="Picture Placeholder 14">
            <a:extLst>
              <a:ext uri="{FF2B5EF4-FFF2-40B4-BE49-F238E27FC236}">
                <a16:creationId xmlns:a16="http://schemas.microsoft.com/office/drawing/2014/main" id="{AC393A50-B0FA-44B0-850A-6E748DECA20A}"/>
              </a:ext>
            </a:extLst>
          </p:cNvPr>
          <p:cNvSpPr>
            <a:spLocks noGrp="1"/>
          </p:cNvSpPr>
          <p:nvPr>
            <p:ph type="pic" sz="quarter" idx="28" hasCustomPrompt="1"/>
          </p:nvPr>
        </p:nvSpPr>
        <p:spPr>
          <a:xfrm>
            <a:off x="2999232" y="2798064"/>
            <a:ext cx="1463040" cy="1481328"/>
          </a:xfrm>
        </p:spPr>
        <p:txBody>
          <a:bodyPr anchor="ctr"/>
          <a:lstStyle>
            <a:lvl1pPr algn="ctr">
              <a:buNone/>
              <a:defRPr/>
            </a:lvl1pPr>
          </a:lstStyle>
          <a:p>
            <a:r>
              <a:rPr lang="en-US" dirty="0"/>
              <a:t>Picture</a:t>
            </a:r>
          </a:p>
        </p:txBody>
      </p:sp>
      <p:sp>
        <p:nvSpPr>
          <p:cNvPr id="33" name="Picture Placeholder 14">
            <a:extLst>
              <a:ext uri="{FF2B5EF4-FFF2-40B4-BE49-F238E27FC236}">
                <a16:creationId xmlns:a16="http://schemas.microsoft.com/office/drawing/2014/main" id="{C19D18E3-AE27-4902-A5E1-1E388C8CA886}"/>
              </a:ext>
            </a:extLst>
          </p:cNvPr>
          <p:cNvSpPr>
            <a:spLocks noGrp="1"/>
          </p:cNvSpPr>
          <p:nvPr>
            <p:ph type="pic" sz="quarter" idx="29" hasCustomPrompt="1"/>
          </p:nvPr>
        </p:nvSpPr>
        <p:spPr>
          <a:xfrm>
            <a:off x="10268712" y="2798064"/>
            <a:ext cx="1463040" cy="1481328"/>
          </a:xfrm>
        </p:spPr>
        <p:txBody>
          <a:bodyPr anchor="ctr"/>
          <a:lstStyle>
            <a:lvl1pPr algn="ctr">
              <a:buNone/>
              <a:defRPr/>
            </a:lvl1pPr>
          </a:lstStyle>
          <a:p>
            <a:r>
              <a:rPr lang="en-US" dirty="0"/>
              <a:t>Picture</a:t>
            </a:r>
          </a:p>
        </p:txBody>
      </p:sp>
      <p:sp>
        <p:nvSpPr>
          <p:cNvPr id="11" name="Date Placeholder 10">
            <a:extLst>
              <a:ext uri="{FF2B5EF4-FFF2-40B4-BE49-F238E27FC236}">
                <a16:creationId xmlns:a16="http://schemas.microsoft.com/office/drawing/2014/main" id="{C4A1E4D4-19E0-496B-BBAF-99A720781C00}"/>
              </a:ext>
            </a:extLst>
          </p:cNvPr>
          <p:cNvSpPr>
            <a:spLocks noGrp="1"/>
          </p:cNvSpPr>
          <p:nvPr>
            <p:ph type="dt" sz="half" idx="32"/>
          </p:nvPr>
        </p:nvSpPr>
        <p:spPr>
          <a:xfrm>
            <a:off x="905256" y="6356350"/>
            <a:ext cx="2743200" cy="365125"/>
          </a:xfrm>
        </p:spPr>
        <p:txBody>
          <a:bodyPr/>
          <a:lstStyle/>
          <a:p>
            <a:r>
              <a:rPr lang="en-US" dirty="0"/>
              <a:t>9/4/20XX</a:t>
            </a:r>
          </a:p>
        </p:txBody>
      </p:sp>
      <p:sp>
        <p:nvSpPr>
          <p:cNvPr id="12" name="Footer Placeholder 11">
            <a:extLst>
              <a:ext uri="{FF2B5EF4-FFF2-40B4-BE49-F238E27FC236}">
                <a16:creationId xmlns:a16="http://schemas.microsoft.com/office/drawing/2014/main" id="{D0281C10-EAAA-4F45-8CC9-87F9F9116C21}"/>
              </a:ext>
            </a:extLst>
          </p:cNvPr>
          <p:cNvSpPr>
            <a:spLocks noGrp="1"/>
          </p:cNvSpPr>
          <p:nvPr>
            <p:ph type="ftr" sz="quarter" idx="33"/>
          </p:nvPr>
        </p:nvSpPr>
        <p:spPr/>
        <p:txBody>
          <a:bodyPr/>
          <a:lstStyle/>
          <a:p>
            <a:r>
              <a:rPr lang="en-US" dirty="0"/>
              <a:t>Presentation Title</a:t>
            </a:r>
          </a:p>
        </p:txBody>
      </p:sp>
      <p:sp>
        <p:nvSpPr>
          <p:cNvPr id="13" name="Slide Number Placeholder 12">
            <a:extLst>
              <a:ext uri="{FF2B5EF4-FFF2-40B4-BE49-F238E27FC236}">
                <a16:creationId xmlns:a16="http://schemas.microsoft.com/office/drawing/2014/main" id="{389175D6-43FD-42A2-8595-893FC3BFCDF6}"/>
              </a:ext>
            </a:extLst>
          </p:cNvPr>
          <p:cNvSpPr>
            <a:spLocks noGrp="1"/>
          </p:cNvSpPr>
          <p:nvPr>
            <p:ph type="sldNum" sz="quarter" idx="34"/>
          </p:nvPr>
        </p:nvSpPr>
        <p:spPr/>
        <p:txBody>
          <a:bodyPr/>
          <a:lstStyle/>
          <a:p>
            <a:fld id="{A65A5C87-DF58-40C8-B092-1DE63DB4547E}" type="slidenum">
              <a:rPr lang="en-US" smtClean="0"/>
              <a:t>‹#›</a:t>
            </a:fld>
            <a:endParaRPr lang="en-US" dirty="0"/>
          </a:p>
        </p:txBody>
      </p:sp>
      <p:sp>
        <p:nvSpPr>
          <p:cNvPr id="37" name="Text Placeholder 35">
            <a:extLst>
              <a:ext uri="{FF2B5EF4-FFF2-40B4-BE49-F238E27FC236}">
                <a16:creationId xmlns:a16="http://schemas.microsoft.com/office/drawing/2014/main" id="{28F74B10-F76D-4BBB-A284-01D5A0DF8BCB}"/>
              </a:ext>
            </a:extLst>
          </p:cNvPr>
          <p:cNvSpPr>
            <a:spLocks noGrp="1"/>
          </p:cNvSpPr>
          <p:nvPr>
            <p:ph type="body" sz="quarter" idx="36" hasCustomPrompt="1"/>
          </p:nvPr>
        </p:nvSpPr>
        <p:spPr>
          <a:xfrm>
            <a:off x="5431536"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38" name="Text Placeholder 35">
            <a:extLst>
              <a:ext uri="{FF2B5EF4-FFF2-40B4-BE49-F238E27FC236}">
                <a16:creationId xmlns:a16="http://schemas.microsoft.com/office/drawing/2014/main" id="{BD245DC2-6D7B-4AEE-B8EE-0D0E473AFFF5}"/>
              </a:ext>
            </a:extLst>
          </p:cNvPr>
          <p:cNvSpPr>
            <a:spLocks noGrp="1"/>
          </p:cNvSpPr>
          <p:nvPr>
            <p:ph type="body" sz="quarter" idx="37" hasCustomPrompt="1"/>
          </p:nvPr>
        </p:nvSpPr>
        <p:spPr>
          <a:xfrm>
            <a:off x="7845552"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39" name="Text Placeholder 35">
            <a:extLst>
              <a:ext uri="{FF2B5EF4-FFF2-40B4-BE49-F238E27FC236}">
                <a16:creationId xmlns:a16="http://schemas.microsoft.com/office/drawing/2014/main" id="{28069EAF-8C82-49CC-8A38-2ACAD26F7DE9}"/>
              </a:ext>
            </a:extLst>
          </p:cNvPr>
          <p:cNvSpPr>
            <a:spLocks noGrp="1"/>
          </p:cNvSpPr>
          <p:nvPr>
            <p:ph type="body" sz="quarter" idx="38" hasCustomPrompt="1"/>
          </p:nvPr>
        </p:nvSpPr>
        <p:spPr>
          <a:xfrm>
            <a:off x="10268712"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40" name="Text Placeholder 35">
            <a:extLst>
              <a:ext uri="{FF2B5EF4-FFF2-40B4-BE49-F238E27FC236}">
                <a16:creationId xmlns:a16="http://schemas.microsoft.com/office/drawing/2014/main" id="{DAA3B1CD-59B3-4B73-B91A-88CED1D8FDD6}"/>
              </a:ext>
            </a:extLst>
          </p:cNvPr>
          <p:cNvSpPr>
            <a:spLocks noGrp="1"/>
          </p:cNvSpPr>
          <p:nvPr>
            <p:ph type="body" sz="quarter" idx="39" hasCustomPrompt="1"/>
          </p:nvPr>
        </p:nvSpPr>
        <p:spPr>
          <a:xfrm>
            <a:off x="594360"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41" name="Text Placeholder 35">
            <a:extLst>
              <a:ext uri="{FF2B5EF4-FFF2-40B4-BE49-F238E27FC236}">
                <a16:creationId xmlns:a16="http://schemas.microsoft.com/office/drawing/2014/main" id="{C1FED6B0-DEB7-46E3-8038-FE6788AC24A9}"/>
              </a:ext>
            </a:extLst>
          </p:cNvPr>
          <p:cNvSpPr>
            <a:spLocks noGrp="1"/>
          </p:cNvSpPr>
          <p:nvPr>
            <p:ph type="body" sz="quarter" idx="35" hasCustomPrompt="1"/>
          </p:nvPr>
        </p:nvSpPr>
        <p:spPr>
          <a:xfrm>
            <a:off x="3008376"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Tree>
    <p:extLst>
      <p:ext uri="{BB962C8B-B14F-4D97-AF65-F5344CB8AC3E}">
        <p14:creationId xmlns:p14="http://schemas.microsoft.com/office/powerpoint/2010/main" val="43151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905256" y="6356350"/>
            <a:ext cx="2743200" cy="365125"/>
          </a:xfrm>
        </p:spPr>
        <p:txBody>
          <a:bodyPr/>
          <a:lstStyle/>
          <a:p>
            <a:r>
              <a:rPr lang="en-US" dirty="0"/>
              <a:t>9/4/20XX</a:t>
            </a:r>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1606934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576072" y="2372650"/>
            <a:ext cx="329184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576072" y="3203688"/>
            <a:ext cx="3291840" cy="2968512"/>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4507992" y="2372650"/>
            <a:ext cx="329184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4507992" y="3203687"/>
            <a:ext cx="3291840" cy="2968511"/>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905256" y="6356350"/>
            <a:ext cx="2743200" cy="365125"/>
          </a:xfrm>
        </p:spPr>
        <p:txBody>
          <a:bodyPr/>
          <a:lstStyle/>
          <a:p>
            <a:r>
              <a:rPr lang="en-US" dirty="0"/>
              <a:t>9/4/20XX</a:t>
            </a:r>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
        <p:nvSpPr>
          <p:cNvPr id="14" name="Text Placeholder 4">
            <a:extLst>
              <a:ext uri="{FF2B5EF4-FFF2-40B4-BE49-F238E27FC236}">
                <a16:creationId xmlns:a16="http://schemas.microsoft.com/office/drawing/2014/main" id="{CE04853A-B5A7-418B-B49F-E718136614E0}"/>
              </a:ext>
            </a:extLst>
          </p:cNvPr>
          <p:cNvSpPr>
            <a:spLocks noGrp="1"/>
          </p:cNvSpPr>
          <p:nvPr>
            <p:ph type="body" sz="quarter" idx="13"/>
          </p:nvPr>
        </p:nvSpPr>
        <p:spPr>
          <a:xfrm>
            <a:off x="8439912" y="2372650"/>
            <a:ext cx="329184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D08E5547-BBB9-4D87-A012-6BC6B1330861}"/>
              </a:ext>
            </a:extLst>
          </p:cNvPr>
          <p:cNvSpPr>
            <a:spLocks noGrp="1"/>
          </p:cNvSpPr>
          <p:nvPr>
            <p:ph sz="quarter" idx="14"/>
          </p:nvPr>
        </p:nvSpPr>
        <p:spPr>
          <a:xfrm>
            <a:off x="8439912" y="3203687"/>
            <a:ext cx="3291840" cy="2968511"/>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2261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9/4/20XX</a:t>
            </a:r>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A5C87-DF58-40C8-B092-1DE63DB4547E}" type="slidenum">
              <a:rPr lang="en-US" smtClean="0"/>
              <a:t>‹#›</a:t>
            </a:fld>
            <a:endParaRPr lang="en-US" dirty="0"/>
          </a:p>
        </p:txBody>
      </p:sp>
    </p:spTree>
    <p:extLst>
      <p:ext uri="{BB962C8B-B14F-4D97-AF65-F5344CB8AC3E}">
        <p14:creationId xmlns:p14="http://schemas.microsoft.com/office/powerpoint/2010/main" val="1785134420"/>
      </p:ext>
    </p:extLst>
  </p:cSld>
  <p:clrMap bg1="lt1" tx1="dk1" bg2="lt2" tx2="dk2" accent1="accent1" accent2="accent2" accent3="accent3" accent4="accent4" accent5="accent5" accent6="accent6" hlink="hlink" folHlink="folHlink"/>
  <p:sldLayoutIdLst>
    <p:sldLayoutId id="2147483721" r:id="rId1"/>
    <p:sldLayoutId id="2147483730" r:id="rId2"/>
    <p:sldLayoutId id="2147483731" r:id="rId3"/>
    <p:sldLayoutId id="2147483723" r:id="rId4"/>
    <p:sldLayoutId id="2147483722" r:id="rId5"/>
    <p:sldLayoutId id="2147483732" r:id="rId6"/>
    <p:sldLayoutId id="2147483736" r:id="rId7"/>
    <p:sldLayoutId id="2147483725" r:id="rId8"/>
    <p:sldLayoutId id="2147483733" r:id="rId9"/>
    <p:sldLayoutId id="2147483734" r:id="rId10"/>
    <p:sldLayoutId id="2147483735" r:id="rId11"/>
    <p:sldLayoutId id="2147483726" r:id="rId12"/>
    <p:sldLayoutId id="2147483727" r:id="rId13"/>
    <p:sldLayoutId id="2147483728" r:id="rId14"/>
    <p:sldLayoutId id="2147483729"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svg"/><Relationship Id="rId7" Type="http://schemas.openxmlformats.org/officeDocument/2006/relationships/diagramColors" Target="../diagrams/colors1.xml"/><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ED9E8FDB-60EE-45AE-BB89-9A561A61C2AC}"/>
              </a:ext>
            </a:extLst>
          </p:cNvPr>
          <p:cNvSpPr>
            <a:spLocks noGrp="1"/>
          </p:cNvSpPr>
          <p:nvPr>
            <p:ph type="subTitle" idx="1"/>
          </p:nvPr>
        </p:nvSpPr>
        <p:spPr>
          <a:xfrm>
            <a:off x="477981" y="4872922"/>
            <a:ext cx="3933306" cy="1208141"/>
          </a:xfrm>
        </p:spPr>
        <p:txBody>
          <a:bodyPr>
            <a:normAutofit/>
          </a:bodyPr>
          <a:lstStyle/>
          <a:p>
            <a:pPr algn="l"/>
            <a:r>
              <a:rPr lang="en-US" sz="2000"/>
              <a:t>Your name</a:t>
            </a: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07A361BE-CD0C-7C4F-8D6A-668346AAF3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14356" y="1754435"/>
            <a:ext cx="6408836" cy="3197878"/>
          </a:xfrm>
          <a:prstGeom prst="rect">
            <a:avLst/>
          </a:prstGeom>
        </p:spPr>
      </p:pic>
      <p:sp>
        <p:nvSpPr>
          <p:cNvPr id="7" name="TextBox 6">
            <a:extLst>
              <a:ext uri="{FF2B5EF4-FFF2-40B4-BE49-F238E27FC236}">
                <a16:creationId xmlns:a16="http://schemas.microsoft.com/office/drawing/2014/main" id="{8CA46E47-BC43-DF44-936D-BD7227549708}"/>
              </a:ext>
            </a:extLst>
          </p:cNvPr>
          <p:cNvSpPr txBox="1"/>
          <p:nvPr/>
        </p:nvSpPr>
        <p:spPr>
          <a:xfrm>
            <a:off x="477981" y="1754435"/>
            <a:ext cx="5334000" cy="584775"/>
          </a:xfrm>
          <a:prstGeom prst="rect">
            <a:avLst/>
          </a:prstGeom>
          <a:noFill/>
        </p:spPr>
        <p:txBody>
          <a:bodyPr wrap="square" rtlCol="0">
            <a:spAutoFit/>
          </a:bodyPr>
          <a:lstStyle/>
          <a:p>
            <a:pPr>
              <a:spcAft>
                <a:spcPts val="600"/>
              </a:spcAft>
            </a:pPr>
            <a:r>
              <a:rPr lang="en-US" sz="3200" dirty="0"/>
              <a:t>Your Business Name</a:t>
            </a:r>
          </a:p>
        </p:txBody>
      </p:sp>
    </p:spTree>
    <p:extLst>
      <p:ext uri="{BB962C8B-B14F-4D97-AF65-F5344CB8AC3E}">
        <p14:creationId xmlns:p14="http://schemas.microsoft.com/office/powerpoint/2010/main" val="183373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3B0FAD77-BC9B-4F5F-94D5-AA246F14F9D9}"/>
              </a:ext>
            </a:extLst>
          </p:cNvPr>
          <p:cNvSpPr>
            <a:spLocks noGrp="1"/>
          </p:cNvSpPr>
          <p:nvPr>
            <p:ph type="title"/>
          </p:nvPr>
        </p:nvSpPr>
        <p:spPr/>
        <p:txBody>
          <a:bodyPr/>
          <a:lstStyle/>
          <a:p>
            <a:r>
              <a:rPr lang="en-US" dirty="0"/>
              <a:t>Our Team</a:t>
            </a:r>
          </a:p>
        </p:txBody>
      </p:sp>
      <p:pic>
        <p:nvPicPr>
          <p:cNvPr id="32" name="Picture Placeholder 31" descr="headshot of team member">
            <a:extLst>
              <a:ext uri="{FF2B5EF4-FFF2-40B4-BE49-F238E27FC236}">
                <a16:creationId xmlns:a16="http://schemas.microsoft.com/office/drawing/2014/main" id="{8F8FD044-75E8-40EC-9FB0-C515A85311ED}"/>
              </a:ext>
            </a:extLst>
          </p:cNvPr>
          <p:cNvPicPr>
            <a:picLocks noGrp="1" noChangeAspect="1"/>
          </p:cNvPicPr>
          <p:nvPr>
            <p:ph type="pic" sz="quarter" idx="14"/>
          </p:nvPr>
        </p:nvPicPr>
        <p:blipFill rotWithShape="1">
          <a:blip r:embed="rId2"/>
          <a:srcRect t="179" b="179"/>
          <a:stretch/>
        </p:blipFill>
        <p:spPr/>
      </p:pic>
      <p:pic>
        <p:nvPicPr>
          <p:cNvPr id="34" name="Picture Placeholder 33" descr="headshot of team member">
            <a:extLst>
              <a:ext uri="{FF2B5EF4-FFF2-40B4-BE49-F238E27FC236}">
                <a16:creationId xmlns:a16="http://schemas.microsoft.com/office/drawing/2014/main" id="{8AE478BD-FD23-419F-B263-D118B404F288}"/>
              </a:ext>
            </a:extLst>
          </p:cNvPr>
          <p:cNvPicPr>
            <a:picLocks noGrp="1" noChangeAspect="1"/>
          </p:cNvPicPr>
          <p:nvPr>
            <p:ph type="pic" sz="quarter" idx="28"/>
          </p:nvPr>
        </p:nvPicPr>
        <p:blipFill rotWithShape="1">
          <a:blip r:embed="rId3"/>
          <a:srcRect t="233" b="233"/>
          <a:stretch/>
        </p:blipFill>
        <p:spPr/>
      </p:pic>
      <p:pic>
        <p:nvPicPr>
          <p:cNvPr id="36" name="Picture Placeholder 35" descr="headshot of team member">
            <a:extLst>
              <a:ext uri="{FF2B5EF4-FFF2-40B4-BE49-F238E27FC236}">
                <a16:creationId xmlns:a16="http://schemas.microsoft.com/office/drawing/2014/main" id="{BF9B6085-EADC-4D37-82F4-9B5B55210664}"/>
              </a:ext>
            </a:extLst>
          </p:cNvPr>
          <p:cNvPicPr>
            <a:picLocks noGrp="1" noChangeAspect="1"/>
          </p:cNvPicPr>
          <p:nvPr>
            <p:ph type="pic" sz="quarter" idx="13"/>
          </p:nvPr>
        </p:nvPicPr>
        <p:blipFill rotWithShape="1">
          <a:blip r:embed="rId4"/>
          <a:srcRect t="179" b="179"/>
          <a:stretch/>
        </p:blipFill>
        <p:spPr/>
      </p:pic>
      <p:pic>
        <p:nvPicPr>
          <p:cNvPr id="38" name="Picture Placeholder 37" descr="headshot of team member">
            <a:extLst>
              <a:ext uri="{FF2B5EF4-FFF2-40B4-BE49-F238E27FC236}">
                <a16:creationId xmlns:a16="http://schemas.microsoft.com/office/drawing/2014/main" id="{B089F130-278C-4ECC-9350-8F2CA8AE8B0B}"/>
              </a:ext>
            </a:extLst>
          </p:cNvPr>
          <p:cNvPicPr>
            <a:picLocks noGrp="1" noChangeAspect="1"/>
          </p:cNvPicPr>
          <p:nvPr>
            <p:ph type="pic" sz="quarter" idx="21"/>
          </p:nvPr>
        </p:nvPicPr>
        <p:blipFill rotWithShape="1">
          <a:blip r:embed="rId5"/>
          <a:srcRect t="233" b="233"/>
          <a:stretch/>
        </p:blipFill>
        <p:spPr/>
      </p:pic>
      <p:pic>
        <p:nvPicPr>
          <p:cNvPr id="40" name="Picture Placeholder 39" descr="headshot of team member">
            <a:extLst>
              <a:ext uri="{FF2B5EF4-FFF2-40B4-BE49-F238E27FC236}">
                <a16:creationId xmlns:a16="http://schemas.microsoft.com/office/drawing/2014/main" id="{FE63EC61-BAF6-4A58-9A38-A3E2265A0440}"/>
              </a:ext>
            </a:extLst>
          </p:cNvPr>
          <p:cNvPicPr>
            <a:picLocks noGrp="1" noChangeAspect="1"/>
          </p:cNvPicPr>
          <p:nvPr>
            <p:ph type="pic" sz="quarter" idx="29"/>
          </p:nvPr>
        </p:nvPicPr>
        <p:blipFill rotWithShape="1">
          <a:blip r:embed="rId6"/>
          <a:srcRect t="28" b="28"/>
          <a:stretch/>
        </p:blipFill>
        <p:spPr/>
      </p:pic>
      <p:sp>
        <p:nvSpPr>
          <p:cNvPr id="30" name="Text Placeholder 29">
            <a:extLst>
              <a:ext uri="{FF2B5EF4-FFF2-40B4-BE49-F238E27FC236}">
                <a16:creationId xmlns:a16="http://schemas.microsoft.com/office/drawing/2014/main" id="{ECFE66B6-B6A8-4238-9AF9-89E257E29B39}"/>
              </a:ext>
            </a:extLst>
          </p:cNvPr>
          <p:cNvSpPr>
            <a:spLocks noGrp="1"/>
          </p:cNvSpPr>
          <p:nvPr>
            <p:ph type="body" sz="quarter" idx="39"/>
          </p:nvPr>
        </p:nvSpPr>
        <p:spPr/>
        <p:txBody>
          <a:bodyPr>
            <a:normAutofit/>
          </a:bodyPr>
          <a:lstStyle/>
          <a:p>
            <a:r>
              <a:rPr lang="en-US" dirty="0"/>
              <a:t>Name</a:t>
            </a:r>
          </a:p>
          <a:p>
            <a:r>
              <a:rPr lang="en-US" sz="1600" dirty="0"/>
              <a:t>Title</a:t>
            </a:r>
            <a:endParaRPr lang="en-US" dirty="0"/>
          </a:p>
        </p:txBody>
      </p:sp>
      <p:sp>
        <p:nvSpPr>
          <p:cNvPr id="26" name="Text Placeholder 25">
            <a:extLst>
              <a:ext uri="{FF2B5EF4-FFF2-40B4-BE49-F238E27FC236}">
                <a16:creationId xmlns:a16="http://schemas.microsoft.com/office/drawing/2014/main" id="{C87B2471-18AE-4799-A4F4-EECC094915B4}"/>
              </a:ext>
            </a:extLst>
          </p:cNvPr>
          <p:cNvSpPr>
            <a:spLocks noGrp="1"/>
          </p:cNvSpPr>
          <p:nvPr>
            <p:ph type="body" sz="quarter" idx="35"/>
          </p:nvPr>
        </p:nvSpPr>
        <p:spPr/>
        <p:txBody>
          <a:bodyPr/>
          <a:lstStyle/>
          <a:p>
            <a:r>
              <a:rPr lang="en-US" dirty="0"/>
              <a:t>Name</a:t>
            </a:r>
          </a:p>
          <a:p>
            <a:r>
              <a:rPr lang="en-US" sz="1600" dirty="0"/>
              <a:t>Title</a:t>
            </a:r>
            <a:endParaRPr lang="en-US" dirty="0"/>
          </a:p>
          <a:p>
            <a:endParaRPr lang="en-US" dirty="0"/>
          </a:p>
        </p:txBody>
      </p:sp>
      <p:sp>
        <p:nvSpPr>
          <p:cNvPr id="27" name="Text Placeholder 26">
            <a:extLst>
              <a:ext uri="{FF2B5EF4-FFF2-40B4-BE49-F238E27FC236}">
                <a16:creationId xmlns:a16="http://schemas.microsoft.com/office/drawing/2014/main" id="{45744750-2CD0-4319-A8B5-DADF25ED571D}"/>
              </a:ext>
            </a:extLst>
          </p:cNvPr>
          <p:cNvSpPr>
            <a:spLocks noGrp="1"/>
          </p:cNvSpPr>
          <p:nvPr>
            <p:ph type="body" sz="quarter" idx="36"/>
          </p:nvPr>
        </p:nvSpPr>
        <p:spPr/>
        <p:txBody>
          <a:bodyPr/>
          <a:lstStyle/>
          <a:p>
            <a:r>
              <a:rPr lang="en-US" dirty="0"/>
              <a:t>Name</a:t>
            </a:r>
          </a:p>
          <a:p>
            <a:r>
              <a:rPr lang="en-US" sz="1600" dirty="0"/>
              <a:t>Title</a:t>
            </a:r>
            <a:endParaRPr lang="en-US" dirty="0"/>
          </a:p>
          <a:p>
            <a:endParaRPr lang="en-US" dirty="0"/>
          </a:p>
        </p:txBody>
      </p:sp>
      <p:sp>
        <p:nvSpPr>
          <p:cNvPr id="28" name="Text Placeholder 27">
            <a:extLst>
              <a:ext uri="{FF2B5EF4-FFF2-40B4-BE49-F238E27FC236}">
                <a16:creationId xmlns:a16="http://schemas.microsoft.com/office/drawing/2014/main" id="{CFA11B12-E514-47E0-8EF5-FD0B750A93B2}"/>
              </a:ext>
            </a:extLst>
          </p:cNvPr>
          <p:cNvSpPr>
            <a:spLocks noGrp="1"/>
          </p:cNvSpPr>
          <p:nvPr>
            <p:ph type="body" sz="quarter" idx="37"/>
          </p:nvPr>
        </p:nvSpPr>
        <p:spPr/>
        <p:txBody>
          <a:bodyPr/>
          <a:lstStyle/>
          <a:p>
            <a:r>
              <a:rPr lang="en-US" dirty="0"/>
              <a:t>Name</a:t>
            </a:r>
          </a:p>
          <a:p>
            <a:r>
              <a:rPr lang="en-US" sz="1600" dirty="0"/>
              <a:t>Title</a:t>
            </a:r>
            <a:endParaRPr lang="en-US" dirty="0"/>
          </a:p>
          <a:p>
            <a:endParaRPr lang="en-US" dirty="0"/>
          </a:p>
        </p:txBody>
      </p:sp>
      <p:sp>
        <p:nvSpPr>
          <p:cNvPr id="29" name="Text Placeholder 28">
            <a:extLst>
              <a:ext uri="{FF2B5EF4-FFF2-40B4-BE49-F238E27FC236}">
                <a16:creationId xmlns:a16="http://schemas.microsoft.com/office/drawing/2014/main" id="{3640D080-6669-441A-9220-A6E428DD1EF1}"/>
              </a:ext>
            </a:extLst>
          </p:cNvPr>
          <p:cNvSpPr>
            <a:spLocks noGrp="1"/>
          </p:cNvSpPr>
          <p:nvPr>
            <p:ph type="body" sz="quarter" idx="38"/>
          </p:nvPr>
        </p:nvSpPr>
        <p:spPr/>
        <p:txBody>
          <a:bodyPr/>
          <a:lstStyle/>
          <a:p>
            <a:r>
              <a:rPr lang="en-US" dirty="0"/>
              <a:t>Name</a:t>
            </a:r>
          </a:p>
          <a:p>
            <a:r>
              <a:rPr lang="en-US" sz="1600" dirty="0"/>
              <a:t>Title</a:t>
            </a:r>
            <a:endParaRPr lang="en-US" dirty="0"/>
          </a:p>
          <a:p>
            <a:endParaRPr lang="en-US" dirty="0"/>
          </a:p>
        </p:txBody>
      </p:sp>
      <p:sp>
        <p:nvSpPr>
          <p:cNvPr id="15" name="Slide Number Placeholder 14">
            <a:extLst>
              <a:ext uri="{FF2B5EF4-FFF2-40B4-BE49-F238E27FC236}">
                <a16:creationId xmlns:a16="http://schemas.microsoft.com/office/drawing/2014/main" id="{BFF618EE-5A1C-450F-9B69-114AD2057982}"/>
              </a:ext>
            </a:extLst>
          </p:cNvPr>
          <p:cNvSpPr>
            <a:spLocks noGrp="1"/>
          </p:cNvSpPr>
          <p:nvPr>
            <p:ph type="sldNum" sz="quarter" idx="34"/>
          </p:nvPr>
        </p:nvSpPr>
        <p:spPr/>
        <p:txBody>
          <a:bodyPr/>
          <a:lstStyle/>
          <a:p>
            <a:fld id="{A65A5C87-DF58-40C8-B092-1DE63DB4547E}" type="slidenum">
              <a:rPr lang="en-US" smtClean="0"/>
              <a:pPr/>
              <a:t>10</a:t>
            </a:fld>
            <a:endParaRPr lang="en-US" dirty="0"/>
          </a:p>
        </p:txBody>
      </p:sp>
    </p:spTree>
    <p:extLst>
      <p:ext uri="{BB962C8B-B14F-4D97-AF65-F5344CB8AC3E}">
        <p14:creationId xmlns:p14="http://schemas.microsoft.com/office/powerpoint/2010/main" val="3352130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1" name="Rectangle 50">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5" name="Rectangle 54">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F4A85B-2AC6-4E29-B074-AB92F8FA9BB1}"/>
              </a:ext>
            </a:extLst>
          </p:cNvPr>
          <p:cNvSpPr>
            <a:spLocks noGrp="1"/>
          </p:cNvSpPr>
          <p:nvPr>
            <p:ph type="title"/>
          </p:nvPr>
        </p:nvSpPr>
        <p:spPr>
          <a:xfrm>
            <a:off x="612648" y="1078992"/>
            <a:ext cx="6268770" cy="1536192"/>
          </a:xfrm>
        </p:spPr>
        <p:txBody>
          <a:bodyPr vert="horz" lIns="91440" tIns="45720" rIns="91440" bIns="45720" rtlCol="0" anchor="b">
            <a:normAutofit/>
          </a:bodyPr>
          <a:lstStyle/>
          <a:p>
            <a:r>
              <a:rPr lang="en-US" dirty="0"/>
              <a:t>Who is your </a:t>
            </a:r>
            <a:r>
              <a:rPr lang="en-US" b="1" dirty="0"/>
              <a:t>customer</a:t>
            </a:r>
            <a:r>
              <a:rPr lang="en-US" dirty="0"/>
              <a:t>?</a:t>
            </a:r>
          </a:p>
        </p:txBody>
      </p:sp>
      <p:sp>
        <p:nvSpPr>
          <p:cNvPr id="57" name="Rectangle 56">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32AB0EB-0819-41F4-99E9-C02FA0DAF66D}"/>
              </a:ext>
            </a:extLst>
          </p:cNvPr>
          <p:cNvSpPr>
            <a:spLocks noGrp="1"/>
          </p:cNvSpPr>
          <p:nvPr>
            <p:ph idx="1"/>
          </p:nvPr>
        </p:nvSpPr>
        <p:spPr>
          <a:xfrm>
            <a:off x="612648" y="3355848"/>
            <a:ext cx="6268770" cy="2825496"/>
          </a:xfrm>
        </p:spPr>
        <p:txBody>
          <a:bodyPr vert="horz" lIns="91440" tIns="45720" rIns="91440" bIns="45720" rtlCol="0">
            <a:normAutofit/>
          </a:bodyPr>
          <a:lstStyle/>
          <a:p>
            <a:pPr marL="0">
              <a:buFont typeface="Arial" panose="020B0604020202020204" pitchFamily="34" charset="0"/>
              <a:buChar char="•"/>
            </a:pPr>
            <a:r>
              <a:rPr lang="en-US" dirty="0"/>
              <a:t>Who are you trying to serve?</a:t>
            </a:r>
          </a:p>
          <a:p>
            <a:pPr marL="0">
              <a:buFont typeface="Arial" panose="020B0604020202020204" pitchFamily="34" charset="0"/>
              <a:buChar char="•"/>
            </a:pPr>
            <a:r>
              <a:rPr lang="en-US" dirty="0"/>
              <a:t>Individuals? Organizations? Other Businesses? </a:t>
            </a:r>
          </a:p>
          <a:p>
            <a:pPr marL="0">
              <a:buFont typeface="Arial" panose="020B0604020202020204" pitchFamily="34" charset="0"/>
              <a:buChar char="•"/>
            </a:pPr>
            <a:r>
              <a:rPr lang="en-US" dirty="0"/>
              <a:t>Be specific, include demographics if need be</a:t>
            </a:r>
          </a:p>
          <a:p>
            <a:pPr marL="0">
              <a:buFont typeface="Arial" panose="020B0604020202020204" pitchFamily="34" charset="0"/>
              <a:buChar char="•"/>
            </a:pPr>
            <a:r>
              <a:rPr lang="en-US" dirty="0"/>
              <a:t>(</a:t>
            </a:r>
            <a:r>
              <a:rPr lang="en-US" i="1" dirty="0"/>
              <a:t>e.g.: 15 - 18-year “teens” in high schools wanting to pursue college</a:t>
            </a:r>
            <a:r>
              <a:rPr lang="en-US" dirty="0"/>
              <a:t>)</a:t>
            </a:r>
          </a:p>
          <a:p>
            <a:pPr marL="0">
              <a:buFont typeface="Arial" panose="020B0604020202020204" pitchFamily="34" charset="0"/>
              <a:buChar char="•"/>
            </a:pPr>
            <a:endParaRPr lang="en-US" dirty="0"/>
          </a:p>
          <a:p>
            <a:pPr marL="0">
              <a:buFont typeface="Arial" panose="020B0604020202020204" pitchFamily="34" charset="0"/>
              <a:buChar char="•"/>
            </a:pPr>
            <a:endParaRPr lang="en-US" dirty="0"/>
          </a:p>
        </p:txBody>
      </p:sp>
      <p:pic>
        <p:nvPicPr>
          <p:cNvPr id="12" name="Picture Placeholder 11">
            <a:extLst>
              <a:ext uri="{FF2B5EF4-FFF2-40B4-BE49-F238E27FC236}">
                <a16:creationId xmlns:a16="http://schemas.microsoft.com/office/drawing/2014/main" id="{1C033DF0-F17E-8A42-A8E7-9E73917E6002}"/>
              </a:ext>
            </a:extLst>
          </p:cNvPr>
          <p:cNvPicPr>
            <a:picLocks noGrp="1" noChangeAspect="1"/>
          </p:cNvPicPr>
          <p:nvPr>
            <p:ph type="pic" sz="quarter" idx="13"/>
          </p:nvPr>
        </p:nvPicPr>
        <p:blipFill>
          <a:blip r:embed="rId2">
            <a:extLst>
              <a:ext uri="{96DAC541-7B7A-43D3-8B79-37D633B846F1}">
                <asvg:svgBlip xmlns:asvg="http://schemas.microsoft.com/office/drawing/2016/SVG/main" r:embed="rId3"/>
              </a:ext>
            </a:extLst>
          </a:blip>
          <a:srcRect l="2885" r="2885"/>
          <a:stretch>
            <a:fillRect/>
          </a:stretch>
        </p:blipFill>
        <p:spPr>
          <a:xfrm>
            <a:off x="7584082" y="601133"/>
            <a:ext cx="4057653" cy="5580211"/>
          </a:xfrm>
          <a:prstGeom prst="rect">
            <a:avLst/>
          </a:prstGeom>
        </p:spPr>
      </p:pic>
      <p:sp>
        <p:nvSpPr>
          <p:cNvPr id="6" name="Slide Number Placeholder 5">
            <a:extLst>
              <a:ext uri="{FF2B5EF4-FFF2-40B4-BE49-F238E27FC236}">
                <a16:creationId xmlns:a16="http://schemas.microsoft.com/office/drawing/2014/main" id="{B49FA539-2DA6-4197-AA13-56E0C33955F2}"/>
              </a:ext>
            </a:extLst>
          </p:cNvPr>
          <p:cNvSpPr>
            <a:spLocks noGrp="1"/>
          </p:cNvSpPr>
          <p:nvPr>
            <p:ph type="sldNum" sz="quarter" idx="12"/>
          </p:nvPr>
        </p:nvSpPr>
        <p:spPr>
          <a:xfrm>
            <a:off x="8726424" y="6356350"/>
            <a:ext cx="2852928" cy="365125"/>
          </a:xfrm>
        </p:spPr>
        <p:txBody>
          <a:bodyPr vert="horz" lIns="91440" tIns="45720" rIns="91440" bIns="45720" rtlCol="0" anchor="ctr">
            <a:normAutofit/>
          </a:bodyPr>
          <a:lstStyle/>
          <a:p>
            <a:pPr>
              <a:spcAft>
                <a:spcPts val="600"/>
              </a:spcAft>
            </a:pPr>
            <a:fld id="{A65A5C87-DF58-40C8-B092-1DE63DB4547E}" type="slidenum">
              <a:rPr lang="en-US">
                <a:solidFill>
                  <a:schemeClr val="tx2">
                    <a:lumMod val="50000"/>
                    <a:lumOff val="50000"/>
                  </a:schemeClr>
                </a:solidFill>
              </a:rPr>
              <a:pPr>
                <a:spcAft>
                  <a:spcPts val="600"/>
                </a:spcAft>
              </a:pPr>
              <a:t>2</a:t>
            </a:fld>
            <a:endParaRPr lang="en-US">
              <a:solidFill>
                <a:schemeClr val="tx2">
                  <a:lumMod val="50000"/>
                  <a:lumOff val="50000"/>
                </a:schemeClr>
              </a:solidFill>
            </a:endParaRPr>
          </a:p>
        </p:txBody>
      </p:sp>
    </p:spTree>
    <p:extLst>
      <p:ext uri="{BB962C8B-B14F-4D97-AF65-F5344CB8AC3E}">
        <p14:creationId xmlns:p14="http://schemas.microsoft.com/office/powerpoint/2010/main" val="41678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5" name="Rectangle 54">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9" name="Rectangle 58">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501C14-7F4D-4D43-AB31-14E1B4AA1C63}"/>
              </a:ext>
            </a:extLst>
          </p:cNvPr>
          <p:cNvSpPr>
            <a:spLocks noGrp="1"/>
          </p:cNvSpPr>
          <p:nvPr>
            <p:ph type="title"/>
          </p:nvPr>
        </p:nvSpPr>
        <p:spPr>
          <a:xfrm>
            <a:off x="612648" y="1078992"/>
            <a:ext cx="6268770" cy="1536192"/>
          </a:xfrm>
        </p:spPr>
        <p:txBody>
          <a:bodyPr vert="horz" lIns="91440" tIns="45720" rIns="91440" bIns="45720" rtlCol="0" anchor="b">
            <a:normAutofit/>
          </a:bodyPr>
          <a:lstStyle/>
          <a:p>
            <a:r>
              <a:rPr lang="en-US"/>
              <a:t>What is their “</a:t>
            </a:r>
            <a:r>
              <a:rPr lang="en-US" b="1"/>
              <a:t>pain point</a:t>
            </a:r>
            <a:r>
              <a:rPr lang="en-US"/>
              <a:t>”?</a:t>
            </a:r>
          </a:p>
        </p:txBody>
      </p:sp>
      <p:sp>
        <p:nvSpPr>
          <p:cNvPr id="61" name="Rectangle 60">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4141C1E-7FB9-4FD0-9195-B9ADFD18ADC1}"/>
              </a:ext>
            </a:extLst>
          </p:cNvPr>
          <p:cNvSpPr>
            <a:spLocks noGrp="1"/>
          </p:cNvSpPr>
          <p:nvPr>
            <p:ph idx="1"/>
          </p:nvPr>
        </p:nvSpPr>
        <p:spPr>
          <a:xfrm>
            <a:off x="612648" y="3355848"/>
            <a:ext cx="6268770" cy="2825496"/>
          </a:xfrm>
        </p:spPr>
        <p:txBody>
          <a:bodyPr vert="horz" lIns="91440" tIns="45720" rIns="91440" bIns="45720" rtlCol="0">
            <a:normAutofit/>
          </a:bodyPr>
          <a:lstStyle/>
          <a:p>
            <a:pPr indent="-228600">
              <a:buFont typeface="Arial" panose="020B0604020202020204" pitchFamily="34" charset="0"/>
              <a:buChar char="•"/>
            </a:pPr>
            <a:r>
              <a:rPr lang="en-US" dirty="0"/>
              <a:t>What is </a:t>
            </a:r>
            <a:r>
              <a:rPr lang="en-US" b="1" dirty="0"/>
              <a:t>your customer </a:t>
            </a:r>
            <a:r>
              <a:rPr lang="en-US" dirty="0"/>
              <a:t>wasting because your product </a:t>
            </a:r>
            <a:r>
              <a:rPr lang="en-US" b="1" dirty="0"/>
              <a:t>DOES NOT EXIST?</a:t>
            </a:r>
            <a:r>
              <a:rPr lang="en-US" dirty="0"/>
              <a:t> time? money? </a:t>
            </a:r>
          </a:p>
          <a:p>
            <a:pPr indent="-228600">
              <a:buFont typeface="Arial" panose="020B0604020202020204" pitchFamily="34" charset="0"/>
              <a:buChar char="•"/>
            </a:pPr>
            <a:r>
              <a:rPr lang="en-US" dirty="0"/>
              <a:t>If your idea does not save/improve time, money, or lives, don’t bother explaining! Or think harder!!</a:t>
            </a:r>
          </a:p>
          <a:p>
            <a:pPr indent="-228600">
              <a:buFont typeface="Arial" panose="020B0604020202020204" pitchFamily="34" charset="0"/>
              <a:buChar char="•"/>
            </a:pPr>
            <a:r>
              <a:rPr lang="en-US" dirty="0"/>
              <a:t>Your cool idea should focus on one or more “pain points” a customer(s) face. </a:t>
            </a:r>
          </a:p>
          <a:p>
            <a:pPr indent="-228600">
              <a:buFont typeface="Arial" panose="020B0604020202020204" pitchFamily="34" charset="0"/>
              <a:buChar char="•"/>
            </a:pPr>
            <a:endParaRPr lang="en-US" dirty="0"/>
          </a:p>
        </p:txBody>
      </p:sp>
      <p:pic>
        <p:nvPicPr>
          <p:cNvPr id="10" name="Picture Placeholder 9">
            <a:extLst>
              <a:ext uri="{FF2B5EF4-FFF2-40B4-BE49-F238E27FC236}">
                <a16:creationId xmlns:a16="http://schemas.microsoft.com/office/drawing/2014/main" id="{F4CE2549-AF1A-9B42-A9C4-9241CFA52CD3}"/>
              </a:ext>
            </a:extLst>
          </p:cNvPr>
          <p:cNvPicPr>
            <a:picLocks noGrp="1" noChangeAspect="1"/>
          </p:cNvPicPr>
          <p:nvPr>
            <p:ph type="pic" sz="quarter" idx="14"/>
          </p:nvPr>
        </p:nvPicPr>
        <p:blipFill>
          <a:blip r:embed="rId2">
            <a:extLst>
              <a:ext uri="{96DAC541-7B7A-43D3-8B79-37D633B846F1}">
                <asvg:svgBlip xmlns:asvg="http://schemas.microsoft.com/office/drawing/2016/SVG/main" r:embed="rId3"/>
              </a:ext>
            </a:extLst>
          </a:blip>
          <a:srcRect l="9719" r="9719"/>
          <a:stretch>
            <a:fillRect/>
          </a:stretch>
        </p:blipFill>
        <p:spPr>
          <a:xfrm>
            <a:off x="7494066" y="1452154"/>
            <a:ext cx="4237686" cy="3878169"/>
          </a:xfrm>
          <a:prstGeom prst="rect">
            <a:avLst/>
          </a:prstGeom>
        </p:spPr>
      </p:pic>
      <p:sp>
        <p:nvSpPr>
          <p:cNvPr id="4" name="Slide Number Placeholder 3">
            <a:extLst>
              <a:ext uri="{FF2B5EF4-FFF2-40B4-BE49-F238E27FC236}">
                <a16:creationId xmlns:a16="http://schemas.microsoft.com/office/drawing/2014/main" id="{30C59246-61F9-4344-994B-CAC75B954C24}"/>
              </a:ext>
            </a:extLst>
          </p:cNvPr>
          <p:cNvSpPr>
            <a:spLocks noGrp="1"/>
          </p:cNvSpPr>
          <p:nvPr>
            <p:ph type="sldNum" sz="quarter" idx="12"/>
          </p:nvPr>
        </p:nvSpPr>
        <p:spPr>
          <a:xfrm>
            <a:off x="8726424" y="6356350"/>
            <a:ext cx="2852928" cy="365125"/>
          </a:xfrm>
        </p:spPr>
        <p:txBody>
          <a:bodyPr vert="horz" lIns="91440" tIns="45720" rIns="91440" bIns="45720" rtlCol="0" anchor="ctr">
            <a:normAutofit/>
          </a:bodyPr>
          <a:lstStyle/>
          <a:p>
            <a:pPr>
              <a:spcAft>
                <a:spcPts val="600"/>
              </a:spcAft>
            </a:pPr>
            <a:fld id="{A65A5C87-DF58-40C8-B092-1DE63DB4547E}" type="slidenum">
              <a:rPr lang="en-US">
                <a:solidFill>
                  <a:schemeClr val="tx2">
                    <a:lumMod val="50000"/>
                    <a:lumOff val="50000"/>
                  </a:schemeClr>
                </a:solidFill>
              </a:rPr>
              <a:pPr>
                <a:spcAft>
                  <a:spcPts val="600"/>
                </a:spcAft>
              </a:pPr>
              <a:t>3</a:t>
            </a:fld>
            <a:endParaRPr lang="en-US">
              <a:solidFill>
                <a:schemeClr val="tx2">
                  <a:lumMod val="50000"/>
                  <a:lumOff val="50000"/>
                </a:schemeClr>
              </a:solidFill>
            </a:endParaRPr>
          </a:p>
        </p:txBody>
      </p:sp>
    </p:spTree>
    <p:extLst>
      <p:ext uri="{BB962C8B-B14F-4D97-AF65-F5344CB8AC3E}">
        <p14:creationId xmlns:p14="http://schemas.microsoft.com/office/powerpoint/2010/main" val="1471384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6">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209E4-B947-4446-AD42-C1B3A0C1F583}"/>
              </a:ext>
            </a:extLst>
          </p:cNvPr>
          <p:cNvSpPr>
            <a:spLocks noGrp="1"/>
          </p:cNvSpPr>
          <p:nvPr>
            <p:ph type="title"/>
          </p:nvPr>
        </p:nvSpPr>
        <p:spPr>
          <a:xfrm>
            <a:off x="612648" y="1078992"/>
            <a:ext cx="6268770" cy="1536192"/>
          </a:xfrm>
        </p:spPr>
        <p:txBody>
          <a:bodyPr vert="horz" lIns="91440" tIns="45720" rIns="91440" bIns="45720" rtlCol="0" anchor="b">
            <a:normAutofit/>
          </a:bodyPr>
          <a:lstStyle/>
          <a:p>
            <a:r>
              <a:rPr lang="en-US" sz="5200" dirty="0"/>
              <a:t>How are they </a:t>
            </a:r>
            <a:r>
              <a:rPr lang="en-US" sz="5200" b="1" dirty="0"/>
              <a:t>coping</a:t>
            </a:r>
            <a:r>
              <a:rPr lang="en-US" sz="5200" dirty="0"/>
              <a:t> currently?</a:t>
            </a:r>
          </a:p>
        </p:txBody>
      </p:sp>
      <p:sp>
        <p:nvSpPr>
          <p:cNvPr id="36" name="Rectangle 28">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0">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8D9A88D-093E-7144-9C80-664D9A4F40AA}"/>
              </a:ext>
            </a:extLst>
          </p:cNvPr>
          <p:cNvSpPr txBox="1"/>
          <p:nvPr/>
        </p:nvSpPr>
        <p:spPr>
          <a:xfrm>
            <a:off x="612648" y="3355848"/>
            <a:ext cx="6268770" cy="2825496"/>
          </a:xfrm>
          <a:prstGeom prst="rect">
            <a:avLst/>
          </a:prstGeom>
        </p:spPr>
        <p:txBody>
          <a:bodyPr vert="horz" lIns="91440" tIns="45720" rIns="91440" bIns="45720" rtlCol="0">
            <a:normAutofit/>
          </a:bodyPr>
          <a:lstStyle/>
          <a:p>
            <a:pPr marL="285750" indent="-228600">
              <a:lnSpc>
                <a:spcPct val="110000"/>
              </a:lnSpc>
              <a:spcAft>
                <a:spcPts val="600"/>
              </a:spcAft>
              <a:buFont typeface="Arial" panose="020B0604020202020204" pitchFamily="34" charset="0"/>
              <a:buChar char="•"/>
            </a:pPr>
            <a:r>
              <a:rPr lang="en-US" dirty="0"/>
              <a:t>List alternatives, i.e. current solutions</a:t>
            </a:r>
          </a:p>
          <a:p>
            <a:pPr marL="285750" indent="-228600">
              <a:lnSpc>
                <a:spcPct val="110000"/>
              </a:lnSpc>
              <a:spcAft>
                <a:spcPts val="600"/>
              </a:spcAft>
              <a:buFont typeface="Arial" panose="020B0604020202020204" pitchFamily="34" charset="0"/>
              <a:buChar char="•"/>
            </a:pPr>
            <a:r>
              <a:rPr lang="en-US" dirty="0"/>
              <a:t>How are they doing/solving it currently?</a:t>
            </a:r>
          </a:p>
          <a:p>
            <a:pPr marL="285750" indent="-228600">
              <a:lnSpc>
                <a:spcPct val="110000"/>
              </a:lnSpc>
              <a:spcAft>
                <a:spcPts val="600"/>
              </a:spcAft>
              <a:buFont typeface="Arial" panose="020B0604020202020204" pitchFamily="34" charset="0"/>
              <a:buChar char="•"/>
            </a:pPr>
            <a:r>
              <a:rPr lang="en-US" dirty="0"/>
              <a:t>What are the limits of current practice?  </a:t>
            </a:r>
          </a:p>
        </p:txBody>
      </p:sp>
      <p:pic>
        <p:nvPicPr>
          <p:cNvPr id="6" name="Content Placeholder 5">
            <a:extLst>
              <a:ext uri="{FF2B5EF4-FFF2-40B4-BE49-F238E27FC236}">
                <a16:creationId xmlns:a16="http://schemas.microsoft.com/office/drawing/2014/main" id="{92487768-65F4-3140-96F9-8E7A94DB2B5C}"/>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7494066" y="1709203"/>
            <a:ext cx="4237686" cy="3364070"/>
          </a:xfrm>
          <a:prstGeom prst="rect">
            <a:avLst/>
          </a:prstGeom>
        </p:spPr>
      </p:pic>
      <p:sp>
        <p:nvSpPr>
          <p:cNvPr id="10" name="Slide Number Placeholder 5">
            <a:extLst>
              <a:ext uri="{FF2B5EF4-FFF2-40B4-BE49-F238E27FC236}">
                <a16:creationId xmlns:a16="http://schemas.microsoft.com/office/drawing/2014/main" id="{4E797B30-1740-4A68-A40B-1D255EBC2F17}"/>
              </a:ext>
            </a:extLst>
          </p:cNvPr>
          <p:cNvSpPr>
            <a:spLocks noGrp="1"/>
          </p:cNvSpPr>
          <p:nvPr>
            <p:ph type="sldNum" sz="quarter" idx="12"/>
          </p:nvPr>
        </p:nvSpPr>
        <p:spPr>
          <a:xfrm>
            <a:off x="8726424" y="6356350"/>
            <a:ext cx="2852928" cy="365125"/>
          </a:xfrm>
        </p:spPr>
        <p:txBody>
          <a:bodyPr vert="horz" lIns="91440" tIns="45720" rIns="91440" bIns="45720" rtlCol="0" anchor="ctr">
            <a:normAutofit/>
          </a:bodyPr>
          <a:lstStyle/>
          <a:p>
            <a:pPr>
              <a:spcAft>
                <a:spcPts val="600"/>
              </a:spcAft>
            </a:pPr>
            <a:fld id="{A65A5C87-DF58-40C8-B092-1DE63DB4547E}" type="slidenum">
              <a:rPr lang="en-US">
                <a:solidFill>
                  <a:schemeClr val="tx2">
                    <a:lumMod val="50000"/>
                    <a:lumOff val="50000"/>
                  </a:schemeClr>
                </a:solidFill>
              </a:rPr>
              <a:pPr>
                <a:spcAft>
                  <a:spcPts val="600"/>
                </a:spcAft>
              </a:pPr>
              <a:t>4</a:t>
            </a:fld>
            <a:endParaRPr lang="en-US">
              <a:solidFill>
                <a:schemeClr val="tx2">
                  <a:lumMod val="50000"/>
                  <a:lumOff val="50000"/>
                </a:schemeClr>
              </a:solidFill>
            </a:endParaRPr>
          </a:p>
        </p:txBody>
      </p:sp>
    </p:spTree>
    <p:extLst>
      <p:ext uri="{BB962C8B-B14F-4D97-AF65-F5344CB8AC3E}">
        <p14:creationId xmlns:p14="http://schemas.microsoft.com/office/powerpoint/2010/main" val="832742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52">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7" name="Rectangle 54">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56">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9" name="Rectangle 58">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0" name="Rectangle 60">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3857"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9501C14-7F4D-4D43-AB31-14E1B4AA1C63}"/>
              </a:ext>
            </a:extLst>
          </p:cNvPr>
          <p:cNvSpPr>
            <a:spLocks noGrp="1"/>
          </p:cNvSpPr>
          <p:nvPr>
            <p:ph type="title"/>
          </p:nvPr>
        </p:nvSpPr>
        <p:spPr>
          <a:xfrm>
            <a:off x="5359510" y="978619"/>
            <a:ext cx="5991244" cy="1106424"/>
          </a:xfrm>
        </p:spPr>
        <p:txBody>
          <a:bodyPr vert="horz" lIns="91440" tIns="45720" rIns="91440" bIns="45720" rtlCol="0" anchor="ctr">
            <a:normAutofit/>
          </a:bodyPr>
          <a:lstStyle/>
          <a:p>
            <a:r>
              <a:rPr lang="en-US" sz="3200" dirty="0"/>
              <a:t>Our </a:t>
            </a:r>
            <a:r>
              <a:rPr lang="en-US" sz="3200" b="1" dirty="0"/>
              <a:t>solution/benefit</a:t>
            </a:r>
            <a:endParaRPr lang="en-US" sz="3200" dirty="0"/>
          </a:p>
        </p:txBody>
      </p:sp>
      <p:pic>
        <p:nvPicPr>
          <p:cNvPr id="8" name="Picture Placeholder 7">
            <a:extLst>
              <a:ext uri="{FF2B5EF4-FFF2-40B4-BE49-F238E27FC236}">
                <a16:creationId xmlns:a16="http://schemas.microsoft.com/office/drawing/2014/main" id="{66559014-2436-9847-8BCF-22C463D61542}"/>
              </a:ext>
            </a:extLst>
          </p:cNvPr>
          <p:cNvPicPr>
            <a:picLocks noGrp="1" noChangeAspect="1"/>
          </p:cNvPicPr>
          <p:nvPr>
            <p:ph type="pic" sz="quarter" idx="14"/>
          </p:nvPr>
        </p:nvPicPr>
        <p:blipFill>
          <a:blip r:embed="rId2">
            <a:extLst>
              <a:ext uri="{96DAC541-7B7A-43D3-8B79-37D633B846F1}">
                <asvg:svgBlip xmlns:asvg="http://schemas.microsoft.com/office/drawing/2016/SVG/main" r:embed="rId3"/>
              </a:ext>
            </a:extLst>
          </a:blip>
          <a:srcRect t="11598" b="11598"/>
          <a:stretch>
            <a:fillRect/>
          </a:stretch>
        </p:blipFill>
        <p:spPr>
          <a:xfrm>
            <a:off x="498834" y="633619"/>
            <a:ext cx="3507232" cy="3206193"/>
          </a:xfrm>
          <a:prstGeom prst="rect">
            <a:avLst/>
          </a:prstGeom>
        </p:spPr>
      </p:pic>
      <p:sp>
        <p:nvSpPr>
          <p:cNvPr id="71" name="Rectangle 62">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9848"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859"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4141C1E-7FB9-4FD0-9195-B9ADFD18ADC1}"/>
              </a:ext>
            </a:extLst>
          </p:cNvPr>
          <p:cNvSpPr>
            <a:spLocks noGrp="1"/>
          </p:cNvSpPr>
          <p:nvPr>
            <p:ph idx="1"/>
          </p:nvPr>
        </p:nvSpPr>
        <p:spPr>
          <a:xfrm>
            <a:off x="5356861" y="2252870"/>
            <a:ext cx="5993892" cy="3560251"/>
          </a:xfrm>
        </p:spPr>
        <p:txBody>
          <a:bodyPr vert="horz" lIns="91440" tIns="45720" rIns="91440" bIns="45720" rtlCol="0">
            <a:normAutofit/>
          </a:bodyPr>
          <a:lstStyle/>
          <a:p>
            <a:pPr indent="-228600">
              <a:buFont typeface="Arial" panose="020B0604020202020204" pitchFamily="34" charset="0"/>
              <a:buChar char="•"/>
            </a:pPr>
            <a:r>
              <a:rPr lang="en-US" dirty="0"/>
              <a:t>How does it help the customer? </a:t>
            </a:r>
          </a:p>
          <a:p>
            <a:pPr indent="-228600">
              <a:buFont typeface="Arial" panose="020B0604020202020204" pitchFamily="34" charset="0"/>
              <a:buChar char="•"/>
            </a:pPr>
            <a:r>
              <a:rPr lang="en-US" dirty="0"/>
              <a:t>How will the customer save/improve time, money, or lives by </a:t>
            </a:r>
            <a:r>
              <a:rPr lang="en-US" b="1" dirty="0"/>
              <a:t>using your product?</a:t>
            </a:r>
          </a:p>
          <a:p>
            <a:pPr indent="-228600">
              <a:buFont typeface="Arial" panose="020B0604020202020204" pitchFamily="34" charset="0"/>
              <a:buChar char="•"/>
            </a:pPr>
            <a:r>
              <a:rPr lang="en-US" dirty="0"/>
              <a:t>Will your customers pay to remove the pain point? </a:t>
            </a:r>
          </a:p>
          <a:p>
            <a:pPr indent="-228600">
              <a:buFont typeface="Arial" panose="020B0604020202020204" pitchFamily="34" charset="0"/>
              <a:buChar char="•"/>
            </a:pPr>
            <a:r>
              <a:rPr lang="en-US" dirty="0"/>
              <a:t>How do you know? </a:t>
            </a:r>
          </a:p>
          <a:p>
            <a:endParaRPr lang="en-US" dirty="0"/>
          </a:p>
        </p:txBody>
      </p:sp>
      <p:sp>
        <p:nvSpPr>
          <p:cNvPr id="4" name="Slide Number Placeholder 3">
            <a:extLst>
              <a:ext uri="{FF2B5EF4-FFF2-40B4-BE49-F238E27FC236}">
                <a16:creationId xmlns:a16="http://schemas.microsoft.com/office/drawing/2014/main" id="{30C59246-61F9-4344-994B-CAC75B954C24}"/>
              </a:ext>
            </a:extLst>
          </p:cNvPr>
          <p:cNvSpPr>
            <a:spLocks noGrp="1"/>
          </p:cNvSpPr>
          <p:nvPr>
            <p:ph type="sldNum" sz="quarter" idx="12"/>
          </p:nvPr>
        </p:nvSpPr>
        <p:spPr>
          <a:xfrm>
            <a:off x="8613648" y="6356350"/>
            <a:ext cx="2743200" cy="365125"/>
          </a:xfrm>
        </p:spPr>
        <p:txBody>
          <a:bodyPr vert="horz" lIns="91440" tIns="45720" rIns="91440" bIns="45720" rtlCol="0" anchor="ctr">
            <a:normAutofit/>
          </a:bodyPr>
          <a:lstStyle/>
          <a:p>
            <a:pPr>
              <a:spcAft>
                <a:spcPts val="600"/>
              </a:spcAft>
            </a:pPr>
            <a:fld id="{A65A5C87-DF58-40C8-B092-1DE63DB4547E}" type="slidenum">
              <a:rPr lang="en-US">
                <a:solidFill>
                  <a:schemeClr val="tx2">
                    <a:lumMod val="50000"/>
                    <a:lumOff val="50000"/>
                  </a:schemeClr>
                </a:solidFill>
              </a:rPr>
              <a:pPr>
                <a:spcAft>
                  <a:spcPts val="600"/>
                </a:spcAft>
              </a:pPr>
              <a:t>5</a:t>
            </a:fld>
            <a:endParaRPr lang="en-US">
              <a:solidFill>
                <a:schemeClr val="tx2">
                  <a:lumMod val="50000"/>
                  <a:lumOff val="50000"/>
                </a:schemeClr>
              </a:solidFill>
            </a:endParaRPr>
          </a:p>
        </p:txBody>
      </p:sp>
    </p:spTree>
    <p:extLst>
      <p:ext uri="{BB962C8B-B14F-4D97-AF65-F5344CB8AC3E}">
        <p14:creationId xmlns:p14="http://schemas.microsoft.com/office/powerpoint/2010/main" val="2006369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Rectangle 61">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5E209E4-B947-4446-AD42-C1B3A0C1F583}"/>
              </a:ext>
            </a:extLst>
          </p:cNvPr>
          <p:cNvSpPr>
            <a:spLocks noGrp="1"/>
          </p:cNvSpPr>
          <p:nvPr>
            <p:ph type="title"/>
          </p:nvPr>
        </p:nvSpPr>
        <p:spPr>
          <a:xfrm>
            <a:off x="841246" y="978619"/>
            <a:ext cx="5991244" cy="1106424"/>
          </a:xfrm>
        </p:spPr>
        <p:txBody>
          <a:bodyPr vert="horz" lIns="91440" tIns="45720" rIns="91440" bIns="45720" rtlCol="0">
            <a:normAutofit/>
          </a:bodyPr>
          <a:lstStyle/>
          <a:p>
            <a:r>
              <a:rPr lang="en-US" sz="3200" dirty="0"/>
              <a:t>How we </a:t>
            </a:r>
            <a:r>
              <a:rPr lang="en-US" sz="3200" b="1" dirty="0"/>
              <a:t>stand out</a:t>
            </a:r>
            <a:r>
              <a:rPr lang="en-US" sz="3200" dirty="0"/>
              <a:t>?</a:t>
            </a:r>
          </a:p>
        </p:txBody>
      </p:sp>
      <p:sp>
        <p:nvSpPr>
          <p:cNvPr id="64" name="Rectangle 63">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a:extLst>
              <a:ext uri="{FF2B5EF4-FFF2-40B4-BE49-F238E27FC236}">
                <a16:creationId xmlns:a16="http://schemas.microsoft.com/office/drawing/2014/main" id="{B332CF1D-2B07-1F4C-89BA-B9BC12A9A6C8}"/>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7679814" y="1913123"/>
            <a:ext cx="4097657" cy="2931170"/>
          </a:xfrm>
          <a:prstGeom prst="rect">
            <a:avLst/>
          </a:prstGeom>
        </p:spPr>
      </p:pic>
      <p:sp>
        <p:nvSpPr>
          <p:cNvPr id="10" name="Slide Number Placeholder 5">
            <a:extLst>
              <a:ext uri="{FF2B5EF4-FFF2-40B4-BE49-F238E27FC236}">
                <a16:creationId xmlns:a16="http://schemas.microsoft.com/office/drawing/2014/main" id="{4E797B30-1740-4A68-A40B-1D255EBC2F17}"/>
              </a:ext>
            </a:extLst>
          </p:cNvPr>
          <p:cNvSpPr>
            <a:spLocks noGrp="1"/>
          </p:cNvSpPr>
          <p:nvPr>
            <p:ph type="sldNum" sz="quarter" idx="12"/>
          </p:nvPr>
        </p:nvSpPr>
        <p:spPr>
          <a:xfrm>
            <a:off x="8613648" y="6356350"/>
            <a:ext cx="2743200" cy="365125"/>
          </a:xfrm>
        </p:spPr>
        <p:txBody>
          <a:bodyPr vert="horz" lIns="91440" tIns="45720" rIns="91440" bIns="45720" rtlCol="0">
            <a:normAutofit/>
          </a:bodyPr>
          <a:lstStyle/>
          <a:p>
            <a:pPr>
              <a:spcAft>
                <a:spcPts val="600"/>
              </a:spcAft>
            </a:pPr>
            <a:fld id="{A65A5C87-DF58-40C8-B092-1DE63DB4547E}" type="slidenum">
              <a:rPr lang="en-US">
                <a:solidFill>
                  <a:schemeClr val="tx2">
                    <a:lumMod val="50000"/>
                    <a:lumOff val="50000"/>
                  </a:schemeClr>
                </a:solidFill>
              </a:rPr>
              <a:pPr>
                <a:spcAft>
                  <a:spcPts val="600"/>
                </a:spcAft>
              </a:pPr>
              <a:t>6</a:t>
            </a:fld>
            <a:endParaRPr lang="en-US">
              <a:solidFill>
                <a:schemeClr val="tx2">
                  <a:lumMod val="50000"/>
                  <a:lumOff val="50000"/>
                </a:schemeClr>
              </a:solidFill>
            </a:endParaRPr>
          </a:p>
        </p:txBody>
      </p:sp>
      <p:graphicFrame>
        <p:nvGraphicFramePr>
          <p:cNvPr id="55" name="TextBox 10">
            <a:extLst>
              <a:ext uri="{FF2B5EF4-FFF2-40B4-BE49-F238E27FC236}">
                <a16:creationId xmlns:a16="http://schemas.microsoft.com/office/drawing/2014/main" id="{2070C7E6-DAE6-4443-9D04-606C29098179}"/>
              </a:ext>
            </a:extLst>
          </p:cNvPr>
          <p:cNvGraphicFramePr/>
          <p:nvPr>
            <p:extLst>
              <p:ext uri="{D42A27DB-BD31-4B8C-83A1-F6EECF244321}">
                <p14:modId xmlns:p14="http://schemas.microsoft.com/office/powerpoint/2010/main" val="4203920630"/>
              </p:ext>
            </p:extLst>
          </p:nvPr>
        </p:nvGraphicFramePr>
        <p:xfrm>
          <a:off x="841248" y="2252870"/>
          <a:ext cx="5993892" cy="35602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37599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3" name="Rectangle 52">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3857"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5E209E4-B947-4446-AD42-C1B3A0C1F583}"/>
              </a:ext>
            </a:extLst>
          </p:cNvPr>
          <p:cNvSpPr>
            <a:spLocks noGrp="1"/>
          </p:cNvSpPr>
          <p:nvPr>
            <p:ph type="title"/>
          </p:nvPr>
        </p:nvSpPr>
        <p:spPr>
          <a:xfrm>
            <a:off x="5359510" y="978619"/>
            <a:ext cx="5991244" cy="1106424"/>
          </a:xfrm>
        </p:spPr>
        <p:txBody>
          <a:bodyPr vert="horz" lIns="91440" tIns="45720" rIns="91440" bIns="45720" rtlCol="0" anchor="ctr">
            <a:normAutofit/>
          </a:bodyPr>
          <a:lstStyle/>
          <a:p>
            <a:r>
              <a:rPr lang="en-US" sz="3200" dirty="0"/>
              <a:t>How we will make </a:t>
            </a:r>
            <a:r>
              <a:rPr lang="en-US" sz="3200" b="1" dirty="0"/>
              <a:t>money</a:t>
            </a:r>
            <a:r>
              <a:rPr lang="en-US" sz="3200" dirty="0"/>
              <a:t>?</a:t>
            </a:r>
          </a:p>
        </p:txBody>
      </p:sp>
      <p:pic>
        <p:nvPicPr>
          <p:cNvPr id="7" name="Content Placeholder 6">
            <a:extLst>
              <a:ext uri="{FF2B5EF4-FFF2-40B4-BE49-F238E27FC236}">
                <a16:creationId xmlns:a16="http://schemas.microsoft.com/office/drawing/2014/main" id="{BDFD8291-076E-A446-8D09-94D1DCFF6DE0}"/>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414528" y="1490508"/>
            <a:ext cx="4033647" cy="3776399"/>
          </a:xfrm>
          <a:prstGeom prst="rect">
            <a:avLst/>
          </a:prstGeom>
        </p:spPr>
      </p:pic>
      <p:sp>
        <p:nvSpPr>
          <p:cNvPr id="55" name="Rectangle 54">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9848"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859"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8D9A88D-093E-7144-9C80-664D9A4F40AA}"/>
              </a:ext>
            </a:extLst>
          </p:cNvPr>
          <p:cNvSpPr txBox="1"/>
          <p:nvPr/>
        </p:nvSpPr>
        <p:spPr>
          <a:xfrm>
            <a:off x="5356861" y="2252870"/>
            <a:ext cx="5993892" cy="3560251"/>
          </a:xfrm>
          <a:prstGeom prst="rect">
            <a:avLst/>
          </a:prstGeom>
        </p:spPr>
        <p:txBody>
          <a:bodyPr vert="horz" lIns="91440" tIns="45720" rIns="91440" bIns="45720" rtlCol="0">
            <a:normAutofit/>
          </a:bodyPr>
          <a:lstStyle/>
          <a:p>
            <a:pPr marL="285750" indent="-228600">
              <a:lnSpc>
                <a:spcPct val="110000"/>
              </a:lnSpc>
              <a:spcAft>
                <a:spcPts val="600"/>
              </a:spcAft>
              <a:buFont typeface="Arial" panose="020B0604020202020204" pitchFamily="34" charset="0"/>
              <a:buChar char="•"/>
            </a:pPr>
            <a:r>
              <a:rPr lang="en-US" dirty="0"/>
              <a:t>How much will it cost? </a:t>
            </a:r>
          </a:p>
          <a:p>
            <a:pPr marL="285750" indent="-228600">
              <a:lnSpc>
                <a:spcPct val="110000"/>
              </a:lnSpc>
              <a:spcAft>
                <a:spcPts val="600"/>
              </a:spcAft>
              <a:buFont typeface="Arial" panose="020B0604020202020204" pitchFamily="34" charset="0"/>
              <a:buChar char="•"/>
            </a:pPr>
            <a:r>
              <a:rPr lang="en-US" dirty="0"/>
              <a:t>Where will you sell?</a:t>
            </a:r>
          </a:p>
          <a:p>
            <a:pPr marL="285750" indent="-228600">
              <a:lnSpc>
                <a:spcPct val="110000"/>
              </a:lnSpc>
              <a:spcAft>
                <a:spcPts val="600"/>
              </a:spcAft>
              <a:buFont typeface="Arial" panose="020B0604020202020204" pitchFamily="34" charset="0"/>
              <a:buChar char="•"/>
            </a:pPr>
            <a:r>
              <a:rPr lang="en-US" dirty="0"/>
              <a:t>How will you sell?</a:t>
            </a:r>
          </a:p>
          <a:p>
            <a:pPr marL="285750" indent="-228600">
              <a:lnSpc>
                <a:spcPct val="110000"/>
              </a:lnSpc>
              <a:spcAft>
                <a:spcPts val="600"/>
              </a:spcAft>
              <a:buFont typeface="Arial" panose="020B0604020202020204" pitchFamily="34" charset="0"/>
              <a:buChar char="•"/>
            </a:pPr>
            <a:r>
              <a:rPr lang="en-US" dirty="0"/>
              <a:t>How much can you sell?  </a:t>
            </a:r>
          </a:p>
        </p:txBody>
      </p:sp>
      <p:sp>
        <p:nvSpPr>
          <p:cNvPr id="10" name="Slide Number Placeholder 5">
            <a:extLst>
              <a:ext uri="{FF2B5EF4-FFF2-40B4-BE49-F238E27FC236}">
                <a16:creationId xmlns:a16="http://schemas.microsoft.com/office/drawing/2014/main" id="{4E797B30-1740-4A68-A40B-1D255EBC2F17}"/>
              </a:ext>
            </a:extLst>
          </p:cNvPr>
          <p:cNvSpPr>
            <a:spLocks noGrp="1"/>
          </p:cNvSpPr>
          <p:nvPr>
            <p:ph type="sldNum" sz="quarter" idx="12"/>
          </p:nvPr>
        </p:nvSpPr>
        <p:spPr>
          <a:xfrm>
            <a:off x="8613648" y="6356350"/>
            <a:ext cx="2743200" cy="365125"/>
          </a:xfrm>
        </p:spPr>
        <p:txBody>
          <a:bodyPr vert="horz" lIns="91440" tIns="45720" rIns="91440" bIns="45720" rtlCol="0" anchor="ctr">
            <a:normAutofit/>
          </a:bodyPr>
          <a:lstStyle/>
          <a:p>
            <a:pPr>
              <a:spcAft>
                <a:spcPts val="600"/>
              </a:spcAft>
            </a:pPr>
            <a:fld id="{A65A5C87-DF58-40C8-B092-1DE63DB4547E}" type="slidenum">
              <a:rPr lang="en-US">
                <a:solidFill>
                  <a:schemeClr val="tx2">
                    <a:lumMod val="50000"/>
                    <a:lumOff val="50000"/>
                  </a:schemeClr>
                </a:solidFill>
              </a:rPr>
              <a:pPr>
                <a:spcAft>
                  <a:spcPts val="600"/>
                </a:spcAft>
              </a:pPr>
              <a:t>7</a:t>
            </a:fld>
            <a:endParaRPr lang="en-US">
              <a:solidFill>
                <a:schemeClr val="tx2">
                  <a:lumMod val="50000"/>
                  <a:lumOff val="50000"/>
                </a:schemeClr>
              </a:solidFill>
            </a:endParaRPr>
          </a:p>
        </p:txBody>
      </p:sp>
    </p:spTree>
    <p:extLst>
      <p:ext uri="{BB962C8B-B14F-4D97-AF65-F5344CB8AC3E}">
        <p14:creationId xmlns:p14="http://schemas.microsoft.com/office/powerpoint/2010/main" val="197493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 name="Rectangle 100">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3" name="Rectangle 102">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Rectangle 104">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7" name="Rectangle 106">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501C14-7F4D-4D43-AB31-14E1B4AA1C63}"/>
              </a:ext>
            </a:extLst>
          </p:cNvPr>
          <p:cNvSpPr>
            <a:spLocks noGrp="1"/>
          </p:cNvSpPr>
          <p:nvPr>
            <p:ph type="title"/>
          </p:nvPr>
        </p:nvSpPr>
        <p:spPr>
          <a:xfrm>
            <a:off x="498834" y="787352"/>
            <a:ext cx="3646446" cy="914600"/>
          </a:xfrm>
        </p:spPr>
        <p:txBody>
          <a:bodyPr vert="horz" lIns="91440" tIns="45720" rIns="91440" bIns="45720" rtlCol="0" anchor="b">
            <a:normAutofit/>
          </a:bodyPr>
          <a:lstStyle/>
          <a:p>
            <a:r>
              <a:rPr lang="en-US" dirty="0"/>
              <a:t>Our </a:t>
            </a:r>
            <a:r>
              <a:rPr lang="en-US" b="1" dirty="0"/>
              <a:t>needs</a:t>
            </a:r>
          </a:p>
        </p:txBody>
      </p:sp>
      <p:sp>
        <p:nvSpPr>
          <p:cNvPr id="109" name="Rectangle 108">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Rectangle 110">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7187DC12-5B7A-7244-A424-F1A6215C7B9F}"/>
              </a:ext>
            </a:extLst>
          </p:cNvPr>
          <p:cNvSpPr txBox="1"/>
          <p:nvPr/>
        </p:nvSpPr>
        <p:spPr>
          <a:xfrm>
            <a:off x="612648" y="3355848"/>
            <a:ext cx="6268770" cy="2825496"/>
          </a:xfrm>
          <a:prstGeom prst="rect">
            <a:avLst/>
          </a:prstGeom>
        </p:spPr>
        <p:txBody>
          <a:bodyPr vert="horz" lIns="91440" tIns="45720" rIns="91440" bIns="45720" rtlCol="0">
            <a:normAutofit/>
          </a:bodyPr>
          <a:lstStyle/>
          <a:p>
            <a:pPr marL="285750" indent="-228600">
              <a:lnSpc>
                <a:spcPct val="110000"/>
              </a:lnSpc>
              <a:spcAft>
                <a:spcPts val="600"/>
              </a:spcAft>
              <a:buFont typeface="Arial" panose="020B0604020202020204" pitchFamily="34" charset="0"/>
              <a:buChar char="•"/>
            </a:pPr>
            <a:r>
              <a:rPr lang="en-US" dirty="0"/>
              <a:t>What do you need? ($250K)</a:t>
            </a:r>
          </a:p>
          <a:p>
            <a:pPr marL="285750" indent="-228600">
              <a:lnSpc>
                <a:spcPct val="110000"/>
              </a:lnSpc>
              <a:spcAft>
                <a:spcPts val="600"/>
              </a:spcAft>
              <a:buFont typeface="Arial" panose="020B0604020202020204" pitchFamily="34" charset="0"/>
              <a:buChar char="•"/>
            </a:pPr>
            <a:r>
              <a:rPr lang="en-US" dirty="0"/>
              <a:t>How will you spend it? (Hire development team)</a:t>
            </a:r>
          </a:p>
          <a:p>
            <a:pPr marL="285750" indent="-228600">
              <a:lnSpc>
                <a:spcPct val="110000"/>
              </a:lnSpc>
              <a:spcAft>
                <a:spcPts val="600"/>
              </a:spcAft>
              <a:buFont typeface="Arial" panose="020B0604020202020204" pitchFamily="34" charset="0"/>
              <a:buChar char="•"/>
            </a:pPr>
            <a:r>
              <a:rPr lang="en-US" dirty="0"/>
              <a:t>How long will it take? (1 year) </a:t>
            </a:r>
          </a:p>
          <a:p>
            <a:pPr marL="285750" indent="-228600">
              <a:lnSpc>
                <a:spcPct val="110000"/>
              </a:lnSpc>
              <a:spcAft>
                <a:spcPts val="600"/>
              </a:spcAft>
              <a:buFont typeface="Arial" panose="020B0604020202020204" pitchFamily="34" charset="0"/>
              <a:buChar char="•"/>
            </a:pPr>
            <a:endParaRPr lang="en-US" dirty="0"/>
          </a:p>
          <a:p>
            <a:pPr indent="-228600">
              <a:lnSpc>
                <a:spcPct val="110000"/>
              </a:lnSpc>
              <a:spcAft>
                <a:spcPts val="600"/>
              </a:spcAft>
              <a:buFont typeface="Arial" panose="020B0604020202020204" pitchFamily="34" charset="0"/>
              <a:buChar char="•"/>
            </a:pPr>
            <a:endParaRPr lang="en-US" dirty="0"/>
          </a:p>
        </p:txBody>
      </p:sp>
      <p:pic>
        <p:nvPicPr>
          <p:cNvPr id="19" name="Content Placeholder 18">
            <a:extLst>
              <a:ext uri="{FF2B5EF4-FFF2-40B4-BE49-F238E27FC236}">
                <a16:creationId xmlns:a16="http://schemas.microsoft.com/office/drawing/2014/main" id="{B0DADB2E-F2BA-7042-889E-2E2131195BAA}"/>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7494066" y="2060634"/>
            <a:ext cx="4237686" cy="2661208"/>
          </a:xfrm>
          <a:prstGeom prst="rect">
            <a:avLst/>
          </a:prstGeom>
        </p:spPr>
      </p:pic>
      <p:sp>
        <p:nvSpPr>
          <p:cNvPr id="4" name="Slide Number Placeholder 3">
            <a:extLst>
              <a:ext uri="{FF2B5EF4-FFF2-40B4-BE49-F238E27FC236}">
                <a16:creationId xmlns:a16="http://schemas.microsoft.com/office/drawing/2014/main" id="{30C59246-61F9-4344-994B-CAC75B954C24}"/>
              </a:ext>
            </a:extLst>
          </p:cNvPr>
          <p:cNvSpPr>
            <a:spLocks noGrp="1"/>
          </p:cNvSpPr>
          <p:nvPr>
            <p:ph type="sldNum" sz="quarter" idx="12"/>
          </p:nvPr>
        </p:nvSpPr>
        <p:spPr>
          <a:xfrm>
            <a:off x="8726424" y="6356350"/>
            <a:ext cx="2852928" cy="365125"/>
          </a:xfrm>
        </p:spPr>
        <p:txBody>
          <a:bodyPr vert="horz" lIns="91440" tIns="45720" rIns="91440" bIns="45720" rtlCol="0" anchor="ctr">
            <a:normAutofit/>
          </a:bodyPr>
          <a:lstStyle/>
          <a:p>
            <a:pPr>
              <a:spcAft>
                <a:spcPts val="600"/>
              </a:spcAft>
            </a:pPr>
            <a:fld id="{A65A5C87-DF58-40C8-B092-1DE63DB4547E}" type="slidenum">
              <a:rPr lang="en-US">
                <a:solidFill>
                  <a:schemeClr val="tx2">
                    <a:lumMod val="50000"/>
                    <a:lumOff val="50000"/>
                  </a:schemeClr>
                </a:solidFill>
              </a:rPr>
              <a:pPr>
                <a:spcAft>
                  <a:spcPts val="600"/>
                </a:spcAft>
              </a:pPr>
              <a:t>8</a:t>
            </a:fld>
            <a:endParaRPr lang="en-US">
              <a:solidFill>
                <a:schemeClr val="tx2">
                  <a:lumMod val="50000"/>
                  <a:lumOff val="50000"/>
                </a:schemeClr>
              </a:solidFill>
            </a:endParaRPr>
          </a:p>
        </p:txBody>
      </p:sp>
    </p:spTree>
    <p:extLst>
      <p:ext uri="{BB962C8B-B14F-4D97-AF65-F5344CB8AC3E}">
        <p14:creationId xmlns:p14="http://schemas.microsoft.com/office/powerpoint/2010/main" val="2513107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51886-AA43-422E-B193-F1F3DF7D8A4D}"/>
              </a:ext>
            </a:extLst>
          </p:cNvPr>
          <p:cNvSpPr>
            <a:spLocks noGrp="1"/>
          </p:cNvSpPr>
          <p:nvPr>
            <p:ph type="title"/>
          </p:nvPr>
        </p:nvSpPr>
        <p:spPr/>
        <p:txBody>
          <a:bodyPr/>
          <a:lstStyle/>
          <a:p>
            <a:r>
              <a:rPr lang="en-US" dirty="0"/>
              <a:t>Timeline</a:t>
            </a:r>
          </a:p>
        </p:txBody>
      </p:sp>
      <p:graphicFrame>
        <p:nvGraphicFramePr>
          <p:cNvPr id="4" name="Content Placeholder 3" descr="timeline">
            <a:extLst>
              <a:ext uri="{FF2B5EF4-FFF2-40B4-BE49-F238E27FC236}">
                <a16:creationId xmlns:a16="http://schemas.microsoft.com/office/drawing/2014/main" id="{93897051-DA8D-4072-A594-51769F8D52F5}"/>
              </a:ext>
            </a:extLst>
          </p:cNvPr>
          <p:cNvGraphicFramePr>
            <a:graphicFrameLocks noGrp="1"/>
          </p:cNvGraphicFramePr>
          <p:nvPr>
            <p:ph idx="1"/>
            <p:extLst>
              <p:ext uri="{D42A27DB-BD31-4B8C-83A1-F6EECF244321}">
                <p14:modId xmlns:p14="http://schemas.microsoft.com/office/powerpoint/2010/main" val="30040667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5">
            <a:extLst>
              <a:ext uri="{FF2B5EF4-FFF2-40B4-BE49-F238E27FC236}">
                <a16:creationId xmlns:a16="http://schemas.microsoft.com/office/drawing/2014/main" id="{4BD4F9CE-26BB-4441-99A7-B6599E9CF488}"/>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9</a:t>
            </a:fld>
            <a:endParaRPr lang="en-US" dirty="0"/>
          </a:p>
        </p:txBody>
      </p:sp>
    </p:spTree>
    <p:extLst>
      <p:ext uri="{BB962C8B-B14F-4D97-AF65-F5344CB8AC3E}">
        <p14:creationId xmlns:p14="http://schemas.microsoft.com/office/powerpoint/2010/main" val="2624630061"/>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6f395f8-4f60-4368-a0f4-e8a1471bfa67">
      <Terms xmlns="http://schemas.microsoft.com/office/infopath/2007/PartnerControls"/>
    </lcf76f155ced4ddcb4097134ff3c332f>
    <TaxCatchAll xmlns="b4ea1a70-59d2-4364-a6dd-85d8ea38c5e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2EC9C0A6FCD3409AF0CBA80B3605D6" ma:contentTypeVersion="11" ma:contentTypeDescription="Create a new document." ma:contentTypeScope="" ma:versionID="5fd52a065bf8cef04a2e3581d83403d9">
  <xsd:schema xmlns:xsd="http://www.w3.org/2001/XMLSchema" xmlns:xs="http://www.w3.org/2001/XMLSchema" xmlns:p="http://schemas.microsoft.com/office/2006/metadata/properties" xmlns:ns2="f6f395f8-4f60-4368-a0f4-e8a1471bfa67" xmlns:ns3="b4ea1a70-59d2-4364-a6dd-85d8ea38c5ea" targetNamespace="http://schemas.microsoft.com/office/2006/metadata/properties" ma:root="true" ma:fieldsID="b1deeb3430494cd0573612a8db6f34d5" ns2:_="" ns3:_="">
    <xsd:import namespace="f6f395f8-4f60-4368-a0f4-e8a1471bfa67"/>
    <xsd:import namespace="b4ea1a70-59d2-4364-a6dd-85d8ea38c5ea"/>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f395f8-4f60-4368-a0f4-e8a1471bfa6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2ab1ed53-b189-4703-8ed4-d5b81341713a"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ea1a70-59d2-4364-a6dd-85d8ea38c5ea"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3ea01de9-e625-4b07-b2bd-6dd09d380bcb}" ma:internalName="TaxCatchAll" ma:showField="CatchAllData" ma:web="b4ea1a70-59d2-4364-a6dd-85d8ea38c5e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27DC71-2909-427C-BDB0-3E47E2101517}">
  <ds:schemaRefs>
    <ds:schemaRef ds:uri="http://schemas.microsoft.com/sharepoint/v3/contenttype/forms"/>
  </ds:schemaRefs>
</ds:datastoreItem>
</file>

<file path=customXml/itemProps2.xml><?xml version="1.0" encoding="utf-8"?>
<ds:datastoreItem xmlns:ds="http://schemas.openxmlformats.org/officeDocument/2006/customXml" ds:itemID="{290D7697-8E53-4EA8-8CBB-9C19575257BF}">
  <ds:schemaRefs>
    <ds:schemaRef ds:uri="http://schemas.microsoft.com/office/2006/documentManagement/types"/>
    <ds:schemaRef ds:uri="http://www.w3.org/XML/1998/namespace"/>
    <ds:schemaRef ds:uri="http://purl.org/dc/elements/1.1/"/>
    <ds:schemaRef ds:uri="http://schemas.microsoft.com/office/2006/metadata/properties"/>
    <ds:schemaRef ds:uri="http://schemas.microsoft.com/office/infopath/2007/PartnerControls"/>
    <ds:schemaRef ds:uri="71af3243-3dd4-4a8d-8c0d-dd76da1f02a5"/>
    <ds:schemaRef ds:uri="http://purl.org/dc/dcmitype/"/>
    <ds:schemaRef ds:uri="http://schemas.openxmlformats.org/package/2006/metadata/core-properties"/>
    <ds:schemaRef ds:uri="16c05727-aa75-4e4a-9b5f-8a80a1165891"/>
    <ds:schemaRef ds:uri="http://purl.org/dc/terms/"/>
  </ds:schemaRefs>
</ds:datastoreItem>
</file>

<file path=customXml/itemProps3.xml><?xml version="1.0" encoding="utf-8"?>
<ds:datastoreItem xmlns:ds="http://schemas.openxmlformats.org/officeDocument/2006/customXml" ds:itemID="{C24C08AC-26EC-4AA3-AD37-530A74849C90}"/>
</file>

<file path=docProps/app.xml><?xml version="1.0" encoding="utf-8"?>
<Properties xmlns="http://schemas.openxmlformats.org/officeDocument/2006/extended-properties" xmlns:vt="http://schemas.openxmlformats.org/officeDocument/2006/docPropsVTypes">
  <TotalTime>16</TotalTime>
  <Words>445</Words>
  <Application>Microsoft Office PowerPoint</Application>
  <PresentationFormat>Widescreen</PresentationFormat>
  <Paragraphs>69</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Avenir Next LT Pro</vt:lpstr>
      <vt:lpstr>Calibri</vt:lpstr>
      <vt:lpstr>Segoe UI</vt:lpstr>
      <vt:lpstr>AccentBoxVTI</vt:lpstr>
      <vt:lpstr>PowerPoint Presentation</vt:lpstr>
      <vt:lpstr>Who is your customer?</vt:lpstr>
      <vt:lpstr>What is their “pain point”?</vt:lpstr>
      <vt:lpstr>How are they coping currently?</vt:lpstr>
      <vt:lpstr>Our solution/benefit</vt:lpstr>
      <vt:lpstr>How we stand out?</vt:lpstr>
      <vt:lpstr>How we will make money?</vt:lpstr>
      <vt:lpstr>Our needs</vt:lpstr>
      <vt:lpstr>Timeline</vt:lpstr>
      <vt:lpstr>Our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Kavasseri, Rajesh</dc:creator>
  <cp:lastModifiedBy>Dwaine Chapel</cp:lastModifiedBy>
  <cp:revision>2</cp:revision>
  <cp:lastPrinted>2022-04-08T13:07:41Z</cp:lastPrinted>
  <dcterms:created xsi:type="dcterms:W3CDTF">2020-10-26T20:57:36Z</dcterms:created>
  <dcterms:modified xsi:type="dcterms:W3CDTF">2022-04-08T13:08:09Z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0x010100F32EC9C0A6FCD3409AF0CBA80B3605D6</vt:lpwstr>
  </property>
  <property fmtid="{D5CDD505-2E9C-101B-9397-08002B2CF9AE}" pid="3" name="MediaServiceImageTags">
    <vt:lpwstr/>
  </property>
</Properties>
</file>